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4" r:id="rId1"/>
    <p:sldMasterId id="2147483670" r:id="rId2"/>
    <p:sldMasterId id="2147483662" r:id="rId3"/>
    <p:sldMasterId id="2147483665" r:id="rId4"/>
    <p:sldMasterId id="2147483663" r:id="rId5"/>
  </p:sldMasterIdLst>
  <p:notesMasterIdLst>
    <p:notesMasterId r:id="rId21"/>
  </p:notesMasterIdLst>
  <p:sldIdLst>
    <p:sldId id="256" r:id="rId6"/>
    <p:sldId id="3626" r:id="rId7"/>
    <p:sldId id="3608" r:id="rId8"/>
    <p:sldId id="3628" r:id="rId9"/>
    <p:sldId id="3610" r:id="rId10"/>
    <p:sldId id="3609" r:id="rId11"/>
    <p:sldId id="3612" r:id="rId12"/>
    <p:sldId id="3631" r:id="rId13"/>
    <p:sldId id="3611" r:id="rId14"/>
    <p:sldId id="3629" r:id="rId15"/>
    <p:sldId id="3633" r:id="rId16"/>
    <p:sldId id="3632" r:id="rId17"/>
    <p:sldId id="3634" r:id="rId18"/>
    <p:sldId id="3635" r:id="rId19"/>
    <p:sldId id="3605" r:id="rId20"/>
  </p:sldIdLst>
  <p:sldSz cx="12192000" cy="6858000"/>
  <p:notesSz cx="6797675" cy="9926638"/>
  <p:embeddedFontLst>
    <p:embeddedFont>
      <p:font typeface="Roboto" panose="02000000000000000000" pitchFamily="2" charset="0"/>
      <p:regular r:id="rId22"/>
      <p:bold r:id="rId23"/>
      <p:italic r:id="rId24"/>
      <p:boldItalic r:id="rId25"/>
    </p:embeddedFont>
    <p:embeddedFont>
      <p:font typeface="Roboto Light" panose="02000000000000000000" pitchFamily="2" charset="0"/>
      <p:regular r:id="rId26"/>
      <p:italic r:id="rId27"/>
    </p:embeddedFont>
    <p:embeddedFont>
      <p:font typeface="Roboto Medium" panose="02000000000000000000" pitchFamily="2" charset="0"/>
      <p:regular r:id="rId28"/>
      <p: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CA248"/>
    <a:srgbClr val="C00000"/>
    <a:srgbClr val="F5F5F5"/>
    <a:srgbClr val="5C0000"/>
    <a:srgbClr val="FF3300"/>
    <a:srgbClr val="00A848"/>
    <a:srgbClr val="00B44D"/>
    <a:srgbClr val="E6E6E7"/>
    <a:srgbClr val="E0D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3"/>
    <p:restoredTop sz="95574"/>
  </p:normalViewPr>
  <p:slideViewPr>
    <p:cSldViewPr snapToGrid="0" snapToObjects="1" showGuides="1">
      <p:cViewPr varScale="1">
        <p:scale>
          <a:sx n="106" d="100"/>
          <a:sy n="106" d="100"/>
        </p:scale>
        <p:origin x="744" y="96"/>
      </p:cViewPr>
      <p:guideLst/>
    </p:cSldViewPr>
  </p:slideViewPr>
  <p:notesTextViewPr>
    <p:cViewPr>
      <p:scale>
        <a:sx n="3" d="2"/>
        <a:sy n="3" d="2"/>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C3ABC7-27AC-6D40-86E4-0C355E54A764}" type="datetimeFigureOut">
              <a:rPr lang="de-DE" smtClean="0"/>
              <a:t>25.10.2025</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E1CAD0D-262D-F145-A422-6EFA995C3514}" type="slidenum">
              <a:rPr lang="de-DE" smtClean="0"/>
              <a:t>‹Nr.›</a:t>
            </a:fld>
            <a:endParaRPr lang="de-DE"/>
          </a:p>
        </p:txBody>
      </p:sp>
    </p:spTree>
    <p:extLst>
      <p:ext uri="{BB962C8B-B14F-4D97-AF65-F5344CB8AC3E}">
        <p14:creationId xmlns:p14="http://schemas.microsoft.com/office/powerpoint/2010/main" val="364863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2</a:t>
            </a:fld>
            <a:endParaRPr lang="de-DE"/>
          </a:p>
        </p:txBody>
      </p:sp>
    </p:spTree>
    <p:extLst>
      <p:ext uri="{BB962C8B-B14F-4D97-AF65-F5344CB8AC3E}">
        <p14:creationId xmlns:p14="http://schemas.microsoft.com/office/powerpoint/2010/main" val="401935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12</a:t>
            </a:fld>
            <a:endParaRPr lang="de-DE"/>
          </a:p>
        </p:txBody>
      </p:sp>
    </p:spTree>
    <p:extLst>
      <p:ext uri="{BB962C8B-B14F-4D97-AF65-F5344CB8AC3E}">
        <p14:creationId xmlns:p14="http://schemas.microsoft.com/office/powerpoint/2010/main" val="221016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13</a:t>
            </a:fld>
            <a:endParaRPr lang="de-DE"/>
          </a:p>
        </p:txBody>
      </p:sp>
    </p:spTree>
    <p:extLst>
      <p:ext uri="{BB962C8B-B14F-4D97-AF65-F5344CB8AC3E}">
        <p14:creationId xmlns:p14="http://schemas.microsoft.com/office/powerpoint/2010/main" val="302339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14</a:t>
            </a:fld>
            <a:endParaRPr lang="de-DE"/>
          </a:p>
        </p:txBody>
      </p:sp>
    </p:spTree>
    <p:extLst>
      <p:ext uri="{BB962C8B-B14F-4D97-AF65-F5344CB8AC3E}">
        <p14:creationId xmlns:p14="http://schemas.microsoft.com/office/powerpoint/2010/main" val="69442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3</a:t>
            </a:fld>
            <a:endParaRPr lang="de-DE"/>
          </a:p>
        </p:txBody>
      </p:sp>
    </p:spTree>
    <p:extLst>
      <p:ext uri="{BB962C8B-B14F-4D97-AF65-F5344CB8AC3E}">
        <p14:creationId xmlns:p14="http://schemas.microsoft.com/office/powerpoint/2010/main" val="108530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4</a:t>
            </a:fld>
            <a:endParaRPr lang="de-DE"/>
          </a:p>
        </p:txBody>
      </p:sp>
    </p:spTree>
    <p:extLst>
      <p:ext uri="{BB962C8B-B14F-4D97-AF65-F5344CB8AC3E}">
        <p14:creationId xmlns:p14="http://schemas.microsoft.com/office/powerpoint/2010/main" val="364232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5</a:t>
            </a:fld>
            <a:endParaRPr lang="de-DE"/>
          </a:p>
        </p:txBody>
      </p:sp>
    </p:spTree>
    <p:extLst>
      <p:ext uri="{BB962C8B-B14F-4D97-AF65-F5344CB8AC3E}">
        <p14:creationId xmlns:p14="http://schemas.microsoft.com/office/powerpoint/2010/main" val="276814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6</a:t>
            </a:fld>
            <a:endParaRPr lang="de-DE"/>
          </a:p>
        </p:txBody>
      </p:sp>
    </p:spTree>
    <p:extLst>
      <p:ext uri="{BB962C8B-B14F-4D97-AF65-F5344CB8AC3E}">
        <p14:creationId xmlns:p14="http://schemas.microsoft.com/office/powerpoint/2010/main" val="33003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7</a:t>
            </a:fld>
            <a:endParaRPr lang="de-DE"/>
          </a:p>
        </p:txBody>
      </p:sp>
    </p:spTree>
    <p:extLst>
      <p:ext uri="{BB962C8B-B14F-4D97-AF65-F5344CB8AC3E}">
        <p14:creationId xmlns:p14="http://schemas.microsoft.com/office/powerpoint/2010/main" val="12853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8</a:t>
            </a:fld>
            <a:endParaRPr lang="de-DE"/>
          </a:p>
        </p:txBody>
      </p:sp>
    </p:spTree>
    <p:extLst>
      <p:ext uri="{BB962C8B-B14F-4D97-AF65-F5344CB8AC3E}">
        <p14:creationId xmlns:p14="http://schemas.microsoft.com/office/powerpoint/2010/main" val="270433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9</a:t>
            </a:fld>
            <a:endParaRPr lang="de-DE"/>
          </a:p>
        </p:txBody>
      </p:sp>
    </p:spTree>
    <p:extLst>
      <p:ext uri="{BB962C8B-B14F-4D97-AF65-F5344CB8AC3E}">
        <p14:creationId xmlns:p14="http://schemas.microsoft.com/office/powerpoint/2010/main" val="165566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E1CAD0D-262D-F145-A422-6EFA995C3514}" type="slidenum">
              <a:rPr lang="de-DE" smtClean="0"/>
              <a:t>10</a:t>
            </a:fld>
            <a:endParaRPr lang="de-DE"/>
          </a:p>
        </p:txBody>
      </p:sp>
    </p:spTree>
    <p:extLst>
      <p:ext uri="{BB962C8B-B14F-4D97-AF65-F5344CB8AC3E}">
        <p14:creationId xmlns:p14="http://schemas.microsoft.com/office/powerpoint/2010/main" val="1658626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äsentationstitel,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F51A07C-FE1A-F540-8B1D-0E34068DA5FD}"/>
              </a:ext>
            </a:extLst>
          </p:cNvPr>
          <p:cNvPicPr>
            <a:picLocks noChangeAspect="1"/>
          </p:cNvPicPr>
          <p:nvPr userDrawn="1"/>
        </p:nvPicPr>
        <p:blipFill rotWithShape="1">
          <a:blip r:embed="rId2">
            <a:alphaModFix amt="14000"/>
          </a:blip>
          <a:srcRect t="8872" b="1720"/>
          <a:stretch/>
        </p:blipFill>
        <p:spPr>
          <a:xfrm>
            <a:off x="10963933" y="449575"/>
            <a:ext cx="776688" cy="806400"/>
          </a:xfrm>
          <a:prstGeom prst="rect">
            <a:avLst/>
          </a:prstGeom>
        </p:spPr>
      </p:pic>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0" name="Textplatzhalter 4">
            <a:extLst>
              <a:ext uri="{FF2B5EF4-FFF2-40B4-BE49-F238E27FC236}">
                <a16:creationId xmlns:a16="http://schemas.microsoft.com/office/drawing/2014/main" id="{32C0B7F7-E1DB-3246-A459-8E85B8A521F5}"/>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5" name="Textplatzhalter 4">
            <a:extLst>
              <a:ext uri="{FF2B5EF4-FFF2-40B4-BE49-F238E27FC236}">
                <a16:creationId xmlns:a16="http://schemas.microsoft.com/office/drawing/2014/main" id="{479B52C0-6FEE-AE47-AFCB-2DE72A2FC078}"/>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27521B66-FCA7-E64B-87D2-BEED9E9EEE7D}"/>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5" name="Bildplatzhalter 3">
            <a:extLst>
              <a:ext uri="{FF2B5EF4-FFF2-40B4-BE49-F238E27FC236}">
                <a16:creationId xmlns:a16="http://schemas.microsoft.com/office/drawing/2014/main" id="{4C49311C-1CA8-6441-8EF9-44421C1037DF}"/>
              </a:ext>
            </a:extLst>
          </p:cNvPr>
          <p:cNvSpPr>
            <a:spLocks noGrp="1"/>
          </p:cNvSpPr>
          <p:nvPr>
            <p:ph type="pic" sz="quarter" idx="10"/>
          </p:nvPr>
        </p:nvSpPr>
        <p:spPr>
          <a:xfrm>
            <a:off x="5374800" y="1484313"/>
            <a:ext cx="6817200" cy="5373687"/>
          </a:xfrm>
          <a:prstGeom prst="rect">
            <a:avLst/>
          </a:prstGeom>
          <a:solidFill>
            <a:schemeClr val="accent2"/>
          </a:solidFill>
        </p:spPr>
        <p:txBody>
          <a:bodyPr anchor="ctr" anchorCtr="0"/>
          <a:lstStyle>
            <a:lvl1pPr algn="ctr">
              <a:buFontTx/>
              <a:buNone/>
              <a:defRPr sz="800" baseline="0"/>
            </a:lvl1pPr>
          </a:lstStyle>
          <a:p>
            <a:endParaRPr lang="de-DE" dirty="0"/>
          </a:p>
        </p:txBody>
      </p:sp>
    </p:spTree>
    <p:extLst>
      <p:ext uri="{BB962C8B-B14F-4D97-AF65-F5344CB8AC3E}">
        <p14:creationId xmlns:p14="http://schemas.microsoft.com/office/powerpoint/2010/main" val="309801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lgn="l"/>
            <a:fld id="{3889EAAA-2A39-E347-B0AA-909793490C00}" type="slidenum">
              <a:rPr lang="de-DE" smtClean="0"/>
              <a:pPr/>
              <a:t>‹Nr.›</a:t>
            </a:fld>
            <a:endParaRPr lang="de-DE" dirty="0"/>
          </a:p>
        </p:txBody>
      </p:sp>
    </p:spTree>
    <p:extLst>
      <p:ext uri="{BB962C8B-B14F-4D97-AF65-F5344CB8AC3E}">
        <p14:creationId xmlns:p14="http://schemas.microsoft.com/office/powerpoint/2010/main" val="65332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ücktitel">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63CEC714-79BB-CB4B-8FB7-5903011CD8B2}"/>
              </a:ext>
            </a:extLst>
          </p:cNvPr>
          <p:cNvSpPr>
            <a:spLocks noGrp="1"/>
          </p:cNvSpPr>
          <p:nvPr>
            <p:ph type="body" sz="quarter" idx="11" hasCustomPrompt="1"/>
          </p:nvPr>
        </p:nvSpPr>
        <p:spPr>
          <a:xfrm>
            <a:off x="446400" y="5184000"/>
            <a:ext cx="5649600"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Absendername </a:t>
            </a:r>
            <a:br>
              <a:rPr lang="de-DE" b="1" dirty="0">
                <a:effectLst/>
                <a:latin typeface="Arial" panose="020B0604020202020204" pitchFamily="34" charset="0"/>
              </a:rPr>
            </a:br>
            <a:r>
              <a:rPr lang="de-DE" b="1" dirty="0">
                <a:effectLst/>
                <a:latin typeface="Arial" panose="020B0604020202020204" pitchFamily="34" charset="0"/>
              </a:rPr>
              <a:t>Musterstraße 00 · 80000 München · Tel. +49 89 0000 0000 </a:t>
            </a:r>
            <a:br>
              <a:rPr lang="de-DE" b="1" dirty="0">
                <a:effectLst/>
                <a:latin typeface="Arial" panose="020B0604020202020204" pitchFamily="34" charset="0"/>
              </a:rPr>
            </a:br>
            <a:r>
              <a:rPr lang="de-DE" b="1" dirty="0" err="1">
                <a:effectLst/>
                <a:latin typeface="Arial" panose="020B0604020202020204" pitchFamily="34" charset="0"/>
              </a:rPr>
              <a:t>info@musterdomain.de</a:t>
            </a:r>
            <a:r>
              <a:rPr lang="de-DE" b="1" dirty="0">
                <a:effectLst/>
                <a:latin typeface="Arial" panose="020B0604020202020204" pitchFamily="34" charset="0"/>
              </a:rPr>
              <a:t> · </a:t>
            </a:r>
            <a:r>
              <a:rPr lang="de-DE" b="1" dirty="0" err="1">
                <a:effectLst/>
                <a:latin typeface="Arial" panose="020B0604020202020204" pitchFamily="34" charset="0"/>
              </a:rPr>
              <a:t>www.musterdomain.de</a:t>
            </a:r>
            <a:endParaRPr lang="de-DE" dirty="0">
              <a:effectLst/>
              <a:latin typeface="Arial" panose="020B0604020202020204" pitchFamily="34" charset="0"/>
            </a:endParaRPr>
          </a:p>
        </p:txBody>
      </p:sp>
      <p:pic>
        <p:nvPicPr>
          <p:cNvPr id="5" name="Grafik 4">
            <a:extLst>
              <a:ext uri="{FF2B5EF4-FFF2-40B4-BE49-F238E27FC236}">
                <a16:creationId xmlns:a16="http://schemas.microsoft.com/office/drawing/2014/main" id="{DCD72F1F-1A49-6848-A8CB-5DD9EC0B6D6C}"/>
              </a:ext>
            </a:extLst>
          </p:cNvPr>
          <p:cNvPicPr>
            <a:picLocks noChangeAspect="1"/>
          </p:cNvPicPr>
          <p:nvPr userDrawn="1"/>
        </p:nvPicPr>
        <p:blipFill>
          <a:blip r:embed="rId2">
            <a:alphaModFix amt="25000"/>
          </a:blip>
          <a:stretch>
            <a:fillRect/>
          </a:stretch>
        </p:blipFill>
        <p:spPr>
          <a:xfrm>
            <a:off x="8648700" y="2743200"/>
            <a:ext cx="3543300" cy="4114800"/>
          </a:xfrm>
          <a:prstGeom prst="rect">
            <a:avLst/>
          </a:prstGeom>
        </p:spPr>
      </p:pic>
    </p:spTree>
    <p:extLst>
      <p:ext uri="{BB962C8B-B14F-4D97-AF65-F5344CB8AC3E}">
        <p14:creationId xmlns:p14="http://schemas.microsoft.com/office/powerpoint/2010/main" val="109978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äsentationstitel, Bild, LogoTeileinheit">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4" name="Bildplatzhalter 3">
            <a:extLst>
              <a:ext uri="{FF2B5EF4-FFF2-40B4-BE49-F238E27FC236}">
                <a16:creationId xmlns:a16="http://schemas.microsoft.com/office/drawing/2014/main" id="{28A3018A-0C50-1346-920A-3CC5ADBF331A}"/>
              </a:ext>
            </a:extLst>
          </p:cNvPr>
          <p:cNvSpPr>
            <a:spLocks noGrp="1"/>
          </p:cNvSpPr>
          <p:nvPr>
            <p:ph type="pic" sz="quarter" idx="10"/>
          </p:nvPr>
        </p:nvSpPr>
        <p:spPr>
          <a:xfrm>
            <a:off x="5374800" y="1484313"/>
            <a:ext cx="6817200" cy="5373687"/>
          </a:xfrm>
          <a:prstGeom prst="rect">
            <a:avLst/>
          </a:prstGeom>
          <a:solidFill>
            <a:schemeClr val="accent2"/>
          </a:solidFill>
        </p:spPr>
        <p:txBody>
          <a:bodyPr anchor="ctr" anchorCtr="0"/>
          <a:lstStyle>
            <a:lvl1pPr algn="ctr">
              <a:buFontTx/>
              <a:buNone/>
              <a:defRPr sz="800" baseline="0"/>
            </a:lvl1pPr>
          </a:lstStyle>
          <a:p>
            <a:endParaRPr lang="de-DE" dirty="0"/>
          </a:p>
        </p:txBody>
      </p:sp>
      <p:sp>
        <p:nvSpPr>
          <p:cNvPr id="11" name="Textplatzhalter 12">
            <a:extLst>
              <a:ext uri="{FF2B5EF4-FFF2-40B4-BE49-F238E27FC236}">
                <a16:creationId xmlns:a16="http://schemas.microsoft.com/office/drawing/2014/main" id="{55472BC4-D049-4B41-A87B-CE172FA5E285}"/>
              </a:ext>
            </a:extLst>
          </p:cNvPr>
          <p:cNvSpPr>
            <a:spLocks noGrp="1"/>
          </p:cNvSpPr>
          <p:nvPr>
            <p:ph type="body" sz="quarter" idx="14"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5" name="Bildplatzhalter 6">
            <a:extLst>
              <a:ext uri="{FF2B5EF4-FFF2-40B4-BE49-F238E27FC236}">
                <a16:creationId xmlns:a16="http://schemas.microsoft.com/office/drawing/2014/main" id="{9E3EC0D9-ADF9-484A-8AF7-707A2C63BA89}"/>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endParaRPr lang="de-DE" dirty="0"/>
          </a:p>
        </p:txBody>
      </p:sp>
      <p:sp>
        <p:nvSpPr>
          <p:cNvPr id="16" name="Textplatzhalter 4">
            <a:extLst>
              <a:ext uri="{FF2B5EF4-FFF2-40B4-BE49-F238E27FC236}">
                <a16:creationId xmlns:a16="http://schemas.microsoft.com/office/drawing/2014/main" id="{461E02B6-4FE8-A346-805E-7D467048D9A5}"/>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7" name="Textplatzhalter 4">
            <a:extLst>
              <a:ext uri="{FF2B5EF4-FFF2-40B4-BE49-F238E27FC236}">
                <a16:creationId xmlns:a16="http://schemas.microsoft.com/office/drawing/2014/main" id="{80A05923-C642-2E4E-840A-327720B765D1}"/>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Tree>
    <p:extLst>
      <p:ext uri="{BB962C8B-B14F-4D97-AF65-F5344CB8AC3E}">
        <p14:creationId xmlns:p14="http://schemas.microsoft.com/office/powerpoint/2010/main" val="389815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äsentationstite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1FD8A1D-ABA2-9545-8F6F-74DA8BEF4C96}"/>
              </a:ext>
            </a:extLst>
          </p:cNvPr>
          <p:cNvSpPr/>
          <p:nvPr userDrawn="1"/>
        </p:nvSpPr>
        <p:spPr>
          <a:xfrm>
            <a:off x="5376454" y="1484313"/>
            <a:ext cx="6815545" cy="5373687"/>
          </a:xfrm>
          <a:prstGeom prst="rect">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45B08AD0-8199-4442-8676-028CF952148C}"/>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Tree>
    <p:extLst>
      <p:ext uri="{BB962C8B-B14F-4D97-AF65-F5344CB8AC3E}">
        <p14:creationId xmlns:p14="http://schemas.microsoft.com/office/powerpoint/2010/main" val="387477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äsentationstitel, LogoTeileinhei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B58FDCD6-6E84-7E41-A4E8-F8C848B32627}"/>
              </a:ext>
            </a:extLst>
          </p:cNvPr>
          <p:cNvSpPr>
            <a:spLocks noGrp="1"/>
          </p:cNvSpPr>
          <p:nvPr>
            <p:ph type="body" sz="quarter" idx="14"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
        <p:nvSpPr>
          <p:cNvPr id="17" name="Bildplatzhalter 6">
            <a:extLst>
              <a:ext uri="{FF2B5EF4-FFF2-40B4-BE49-F238E27FC236}">
                <a16:creationId xmlns:a16="http://schemas.microsoft.com/office/drawing/2014/main" id="{CB3A64BB-66BD-574D-8D10-B6B91D0A2D65}"/>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endParaRPr lang="de-DE" dirty="0"/>
          </a:p>
        </p:txBody>
      </p:sp>
    </p:spTree>
    <p:extLst>
      <p:ext uri="{BB962C8B-B14F-4D97-AF65-F5344CB8AC3E}">
        <p14:creationId xmlns:p14="http://schemas.microsoft.com/office/powerpoint/2010/main" val="2086145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äsentationstitel">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C29D292-4E88-B546-8B64-89CF1C8E3D5B}"/>
              </a:ext>
            </a:extLst>
          </p:cNvPr>
          <p:cNvSpPr/>
          <p:nvPr userDrawn="1"/>
        </p:nvSpPr>
        <p:spPr>
          <a:xfrm>
            <a:off x="5376454" y="1484313"/>
            <a:ext cx="6815545" cy="5373687"/>
          </a:xfrm>
          <a:prstGeom prst="rect">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01.11.2020</a:t>
            </a:r>
            <a:endParaRPr lang="de-DE" dirty="0">
              <a:effectLst/>
              <a:latin typeface="Arial" panose="020B0604020202020204" pitchFamily="34" charset="0"/>
            </a:endParaRPr>
          </a:p>
        </p:txBody>
      </p:sp>
      <p:sp>
        <p:nvSpPr>
          <p:cNvPr id="8" name="Textplatzhalter 4">
            <a:extLst>
              <a:ext uri="{FF2B5EF4-FFF2-40B4-BE49-F238E27FC236}">
                <a16:creationId xmlns:a16="http://schemas.microsoft.com/office/drawing/2014/main" id="{8FD44F83-A00E-0042-991C-25703825541C}"/>
              </a:ext>
            </a:extLst>
          </p:cNvPr>
          <p:cNvSpPr>
            <a:spLocks noGrp="1"/>
          </p:cNvSpPr>
          <p:nvPr>
            <p:ph type="body" sz="quarter" idx="12" hasCustomPrompt="1"/>
          </p:nvPr>
        </p:nvSpPr>
        <p:spPr>
          <a:xfrm>
            <a:off x="446088" y="2160000"/>
            <a:ext cx="4510087" cy="1440000"/>
          </a:xfrm>
          <a:prstGeom prst="rect">
            <a:avLst/>
          </a:prstGeom>
        </p:spPr>
        <p:txBody>
          <a:bodyPr lIns="0" tIns="0" rIns="0" bIns="0"/>
          <a:lstStyle>
            <a:lvl1pPr marL="0" indent="0">
              <a:lnSpc>
                <a:spcPts val="3360"/>
              </a:lnSpc>
              <a:spcBef>
                <a:spcPts val="0"/>
              </a:spcBef>
              <a:buFontTx/>
              <a:buNone/>
              <a:defRPr sz="2800" b="1" i="0" baseline="0">
                <a:solidFill>
                  <a:schemeClr val="bg1"/>
                </a:solidFill>
                <a:latin typeface="Arial" panose="020B0604020202020204" pitchFamily="34" charset="0"/>
              </a:defRPr>
            </a:lvl1pPr>
            <a:lvl2pPr>
              <a:buFontTx/>
              <a:buNone/>
              <a:defRPr sz="2800" b="1" i="0" baseline="0">
                <a:solidFill>
                  <a:schemeClr val="bg1"/>
                </a:solidFill>
                <a:latin typeface="Arial" panose="020B0604020202020204" pitchFamily="34" charset="0"/>
              </a:defRPr>
            </a:lvl2pPr>
            <a:lvl3pPr>
              <a:buFontTx/>
              <a:buNone/>
              <a:defRPr sz="2800" b="1" i="0" baseline="0">
                <a:solidFill>
                  <a:schemeClr val="bg1"/>
                </a:solidFill>
                <a:latin typeface="Arial" panose="020B0604020202020204" pitchFamily="34" charset="0"/>
              </a:defRPr>
            </a:lvl3pPr>
            <a:lvl4pPr>
              <a:buFontTx/>
              <a:buNone/>
              <a:defRPr sz="2800" b="1" i="0" baseline="0">
                <a:solidFill>
                  <a:schemeClr val="bg1"/>
                </a:solidFill>
                <a:latin typeface="Arial" panose="020B0604020202020204" pitchFamily="34" charset="0"/>
              </a:defRPr>
            </a:lvl4pPr>
            <a:lvl5pPr>
              <a:buFontTx/>
              <a:buNone/>
              <a:defRPr sz="2800" b="1" i="0" baseline="0">
                <a:solidFill>
                  <a:schemeClr val="bg1"/>
                </a:solidFill>
                <a:latin typeface="Arial" panose="020B0604020202020204" pitchFamily="34" charset="0"/>
              </a:defRPr>
            </a:lvl5pPr>
          </a:lstStyle>
          <a:p>
            <a:r>
              <a:rPr lang="de-DE" b="1" dirty="0">
                <a:effectLst/>
                <a:latin typeface="Arial" panose="020B0604020202020204" pitchFamily="34" charset="0"/>
              </a:rPr>
              <a:t>Präsentationstitel</a:t>
            </a:r>
            <a:br>
              <a:rPr lang="de-DE" b="1" dirty="0">
                <a:effectLst/>
                <a:latin typeface="Arial" panose="020B0604020202020204" pitchFamily="34" charset="0"/>
              </a:rPr>
            </a:br>
            <a:r>
              <a:rPr lang="de-DE" b="1" dirty="0">
                <a:effectLst/>
                <a:latin typeface="Arial" panose="020B0604020202020204" pitchFamily="34" charset="0"/>
              </a:rPr>
              <a:t>Zeile 2 des Titels</a:t>
            </a:r>
            <a:endParaRPr lang="de-DE" dirty="0">
              <a:effectLst/>
              <a:latin typeface="Arial" panose="020B0604020202020204" pitchFamily="34" charset="0"/>
            </a:endParaRPr>
          </a:p>
        </p:txBody>
      </p:sp>
      <p:sp>
        <p:nvSpPr>
          <p:cNvPr id="13" name="Textplatzhalter 12">
            <a:extLst>
              <a:ext uri="{FF2B5EF4-FFF2-40B4-BE49-F238E27FC236}">
                <a16:creationId xmlns:a16="http://schemas.microsoft.com/office/drawing/2014/main" id="{45B08AD0-8199-4442-8676-028CF952148C}"/>
              </a:ext>
            </a:extLst>
          </p:cNvPr>
          <p:cNvSpPr>
            <a:spLocks noGrp="1"/>
          </p:cNvSpPr>
          <p:nvPr>
            <p:ph type="body" sz="quarter" idx="13"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Tree>
    <p:extLst>
      <p:ext uri="{BB962C8B-B14F-4D97-AF65-F5344CB8AC3E}">
        <p14:creationId xmlns:p14="http://schemas.microsoft.com/office/powerpoint/2010/main" val="302347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61DF7720-7E46-0340-BCE7-71A2014BEE01}"/>
              </a:ext>
            </a:extLst>
          </p:cNvPr>
          <p:cNvSpPr>
            <a:spLocks noGrp="1"/>
          </p:cNvSpPr>
          <p:nvPr>
            <p:ph type="body" sz="quarter" idx="13" hasCustomPrompt="1"/>
          </p:nvPr>
        </p:nvSpPr>
        <p:spPr>
          <a:xfrm>
            <a:off x="446400" y="2160000"/>
            <a:ext cx="7200000" cy="1440000"/>
          </a:xfrm>
          <a:prstGeom prst="rect">
            <a:avLst/>
          </a:prstGeom>
        </p:spPr>
        <p:txBody>
          <a:bodyPr lIns="0" tIns="0" rIns="0" bIns="0"/>
          <a:lstStyle>
            <a:lvl1pPr marL="0" indent="0">
              <a:lnSpc>
                <a:spcPts val="3360"/>
              </a:lnSpc>
              <a:spcBef>
                <a:spcPts val="0"/>
              </a:spcBef>
              <a:buFontTx/>
              <a:buNone/>
              <a:defRPr sz="2800" b="1" i="0" baseline="0">
                <a:latin typeface="Arial" panose="020B0604020202020204" pitchFamily="34" charset="0"/>
              </a:defRPr>
            </a:lvl1pPr>
            <a:lvl2pPr>
              <a:buFontTx/>
              <a:buNone/>
              <a:defRPr sz="2800" b="1" i="0" baseline="0">
                <a:latin typeface="Arial" panose="020B0604020202020204" pitchFamily="34" charset="0"/>
              </a:defRPr>
            </a:lvl2pPr>
            <a:lvl3pPr>
              <a:buFontTx/>
              <a:buNone/>
              <a:defRPr sz="2800" b="1" i="0" baseline="0">
                <a:latin typeface="Arial" panose="020B0604020202020204" pitchFamily="34" charset="0"/>
              </a:defRPr>
            </a:lvl3pPr>
            <a:lvl4pPr>
              <a:buFontTx/>
              <a:buNone/>
              <a:defRPr sz="2800" b="1" i="0" baseline="0">
                <a:latin typeface="Arial" panose="020B0604020202020204" pitchFamily="34" charset="0"/>
              </a:defRPr>
            </a:lvl4pPr>
            <a:lvl5pPr>
              <a:buFontTx/>
              <a:buNone/>
              <a:defRPr sz="2800" b="1" i="0" baseline="0">
                <a:latin typeface="Arial" panose="020B0604020202020204" pitchFamily="34" charset="0"/>
              </a:defRPr>
            </a:lvl5pPr>
          </a:lstStyle>
          <a:p>
            <a:pPr lvl="0"/>
            <a:r>
              <a:rPr lang="de-DE" dirty="0"/>
              <a:t>1. Erstes Kapitel</a:t>
            </a:r>
          </a:p>
        </p:txBody>
      </p:sp>
    </p:spTree>
    <p:extLst>
      <p:ext uri="{BB962C8B-B14F-4D97-AF65-F5344CB8AC3E}">
        <p14:creationId xmlns:p14="http://schemas.microsoft.com/office/powerpoint/2010/main" val="217875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3414469F-1423-5242-845C-EBB7925DA54E}"/>
              </a:ext>
            </a:extLst>
          </p:cNvPr>
          <p:cNvSpPr>
            <a:spLocks noGrp="1"/>
          </p:cNvSpPr>
          <p:nvPr>
            <p:ph type="body" sz="quarter" idx="10" hasCustomPrompt="1"/>
          </p:nvPr>
        </p:nvSpPr>
        <p:spPr>
          <a:xfrm>
            <a:off x="446400" y="2643101"/>
            <a:ext cx="10080000" cy="1020898"/>
          </a:xfrm>
          <a:prstGeom prst="rect">
            <a:avLst/>
          </a:prstGeom>
        </p:spPr>
        <p:txBody>
          <a:bodyPr lIns="0" tIns="0" rIns="0" bIns="0"/>
          <a:lstStyle>
            <a:lvl1pPr marL="0" indent="0">
              <a:lnSpc>
                <a:spcPts val="2280"/>
              </a:lnSpc>
              <a:spcBef>
                <a:spcPts val="0"/>
              </a:spcBef>
              <a:buFontTx/>
              <a:buNone/>
              <a:defRPr lang="de-DE" sz="1900" baseline="0" smtClean="0">
                <a:solidFill>
                  <a:schemeClr val="tx2"/>
                </a:solidFill>
                <a:effectLst/>
              </a:defRPr>
            </a:lvl1pPr>
          </a:lstStyle>
          <a:p>
            <a:r>
              <a:rPr lang="de-DE" dirty="0">
                <a:solidFill>
                  <a:srgbClr val="2F2F2F"/>
                </a:solidFill>
                <a:effectLst/>
                <a:latin typeface="Arial" panose="020B0604020202020204" pitchFamily="34" charset="0"/>
              </a:rPr>
              <a:t>Ne </a:t>
            </a:r>
            <a:r>
              <a:rPr lang="de-DE" dirty="0" err="1">
                <a:solidFill>
                  <a:srgbClr val="2F2F2F"/>
                </a:solidFill>
                <a:effectLst/>
                <a:latin typeface="Arial" panose="020B0604020202020204" pitchFamily="34" charset="0"/>
              </a:rPr>
              <a:t>quatur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incipietur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accaepe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lenduciae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voluptatem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facepelita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dolupta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pos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venti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blanien</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tionsec</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tempellabor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magnam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soloreria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quevoluptaturi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earis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vendae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nobis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ipsam</a:t>
            </a:r>
            <a:r>
              <a:rPr lang="de-DE" dirty="0">
                <a:solidFill>
                  <a:srgbClr val="2F2F2F"/>
                </a:solidFill>
                <a:effectLst/>
                <a:latin typeface="Arial" panose="020B0604020202020204" pitchFamily="34" charset="0"/>
              </a:rPr>
              <a:t> lab </a:t>
            </a:r>
            <a:r>
              <a:rPr lang="de-DE" dirty="0" err="1">
                <a:solidFill>
                  <a:srgbClr val="2F2F2F"/>
                </a:solidFill>
                <a:effectLst/>
                <a:latin typeface="Arial" panose="020B0604020202020204" pitchFamily="34" charset="0"/>
              </a:rPr>
              <a:t>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acculliqui</a:t>
            </a:r>
            <a:r>
              <a:rPr lang="de-DE" dirty="0">
                <a:solidFill>
                  <a:srgbClr val="2F2F2F"/>
                </a:solidFill>
                <a:effectLst/>
                <a:latin typeface="Arial" panose="020B0604020202020204" pitchFamily="34" charset="0"/>
              </a:rPr>
              <a:t> di </a:t>
            </a:r>
            <a:r>
              <a:rPr lang="de-DE" dirty="0" err="1">
                <a:solidFill>
                  <a:srgbClr val="2F2F2F"/>
                </a:solidFill>
                <a:effectLst/>
                <a:latin typeface="Arial" panose="020B0604020202020204" pitchFamily="34" charset="0"/>
              </a:rPr>
              <a:t>tecte</a:t>
            </a:r>
            <a:r>
              <a:rPr lang="de-DE" dirty="0">
                <a:solidFill>
                  <a:srgbClr val="2F2F2F"/>
                </a:solidFill>
                <a:effectLst/>
                <a:latin typeface="Arial" panose="020B0604020202020204" pitchFamily="34" charset="0"/>
              </a:rPr>
              <a:t> es </a:t>
            </a:r>
            <a:r>
              <a:rPr lang="de-DE" dirty="0" err="1">
                <a:solidFill>
                  <a:srgbClr val="2F2F2F"/>
                </a:solidFill>
                <a:effectLst/>
                <a:latin typeface="Arial" panose="020B0604020202020204" pitchFamily="34" charset="0"/>
              </a:rPr>
              <a:t>quam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ulparis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apeliqui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ipiet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modio</a:t>
            </a:r>
            <a:r>
              <a:rPr lang="de-DE" dirty="0">
                <a:solidFill>
                  <a:srgbClr val="2F2F2F"/>
                </a:solidFill>
                <a:effectLst/>
                <a:latin typeface="Arial" panose="020B0604020202020204" pitchFamily="34" charset="0"/>
              </a:rPr>
              <a:t>. </a:t>
            </a:r>
          </a:p>
        </p:txBody>
      </p:sp>
      <p:sp>
        <p:nvSpPr>
          <p:cNvPr id="6" name="Textplatzhalter 4">
            <a:extLst>
              <a:ext uri="{FF2B5EF4-FFF2-40B4-BE49-F238E27FC236}">
                <a16:creationId xmlns:a16="http://schemas.microsoft.com/office/drawing/2014/main" id="{4281397D-9AF9-B945-A645-73E7EF26E590}"/>
              </a:ext>
            </a:extLst>
          </p:cNvPr>
          <p:cNvSpPr>
            <a:spLocks noGrp="1"/>
          </p:cNvSpPr>
          <p:nvPr>
            <p:ph type="body" sz="quarter" idx="11" hasCustomPrompt="1"/>
          </p:nvPr>
        </p:nvSpPr>
        <p:spPr>
          <a:xfrm>
            <a:off x="442912" y="3696389"/>
            <a:ext cx="10080000" cy="3128161"/>
          </a:xfrm>
          <a:prstGeom prst="rect">
            <a:avLst/>
          </a:prstGeom>
        </p:spPr>
        <p:txBody>
          <a:bodyPr lIns="0" tIns="0" rIns="0" bIns="0"/>
          <a:lstStyle>
            <a:lvl1pPr marL="324000" marR="0" indent="-324000" algn="l" defTabSz="815557" rtl="0" eaLnBrk="1" fontAlgn="auto" latinLnBrk="0" hangingPunct="1">
              <a:lnSpc>
                <a:spcPts val="2280"/>
              </a:lnSpc>
              <a:spcBef>
                <a:spcPts val="0"/>
              </a:spcBef>
              <a:spcAft>
                <a:spcPts val="1100"/>
              </a:spcAft>
              <a:buClrTx/>
              <a:buSzPct val="125000"/>
              <a:buFontTx/>
              <a:buBlip>
                <a:blip r:embed="rId2"/>
              </a:buBlip>
              <a:tabLst/>
              <a:defRPr lang="de-DE" sz="1900" baseline="0" smtClean="0">
                <a:solidFill>
                  <a:schemeClr val="tx2"/>
                </a:solidFill>
                <a:effectLst/>
              </a:defRPr>
            </a:lvl1pPr>
          </a:lstStyle>
          <a:p>
            <a:r>
              <a:rPr lang="de-DE" dirty="0" err="1">
                <a:solidFill>
                  <a:srgbClr val="2F2F2F"/>
                </a:solidFill>
                <a:effectLst/>
                <a:latin typeface="Arial" panose="020B0604020202020204" pitchFamily="34" charset="0"/>
              </a:rPr>
              <a:t>Itaquas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sitiam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vent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fuga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Pelit</a:t>
            </a:r>
            <a:r>
              <a:rPr lang="de-DE" dirty="0">
                <a:solidFill>
                  <a:srgbClr val="2F2F2F"/>
                </a:solidFill>
                <a:effectLst/>
                <a:latin typeface="Arial" panose="020B0604020202020204" pitchFamily="34" charset="0"/>
              </a:rPr>
              <a:t> laut </a:t>
            </a:r>
            <a:r>
              <a:rPr lang="de-DE" dirty="0" err="1">
                <a:solidFill>
                  <a:srgbClr val="2F2F2F"/>
                </a:solidFill>
                <a:effectLst/>
                <a:latin typeface="Arial" panose="020B0604020202020204" pitchFamily="34" charset="0"/>
              </a:rPr>
              <a:t>pliciis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reptatio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beatem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illestius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consecabo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Offici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pedi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omnis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sinci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totae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perit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quamet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liscium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landia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quiasit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iuntur</a:t>
            </a:r>
            <a:r>
              <a:rPr lang="de-DE" dirty="0">
                <a:solidFill>
                  <a:srgbClr val="2F2F2F"/>
                </a:solidFill>
                <a:effectLst/>
                <a:latin typeface="Arial" panose="020B0604020202020204" pitchFamily="34" charset="0"/>
              </a:rPr>
              <a:t>.</a:t>
            </a:r>
          </a:p>
          <a:p>
            <a:r>
              <a:rPr lang="de-DE" dirty="0" err="1">
                <a:solidFill>
                  <a:srgbClr val="2F2F2F"/>
                </a:solidFill>
                <a:effectLst/>
                <a:latin typeface="Arial" panose="020B0604020202020204" pitchFamily="34" charset="0"/>
              </a:rPr>
              <a:t>Quunda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doloreste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maximus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sapicipici</a:t>
            </a:r>
            <a:r>
              <a:rPr lang="de-DE" dirty="0">
                <a:solidFill>
                  <a:srgbClr val="2F2F2F"/>
                </a:solidFill>
                <a:effectLst/>
                <a:latin typeface="Arial" panose="020B0604020202020204" pitchFamily="34" charset="0"/>
              </a:rPr>
              <a:t> ab </a:t>
            </a:r>
            <a:r>
              <a:rPr lang="de-DE" dirty="0" err="1">
                <a:solidFill>
                  <a:srgbClr val="2F2F2F"/>
                </a:solidFill>
                <a:effectLst/>
                <a:latin typeface="Arial" panose="020B0604020202020204" pitchFamily="34" charset="0"/>
              </a:rPr>
              <a:t>ium</a:t>
            </a:r>
            <a:r>
              <a:rPr lang="de-DE" dirty="0">
                <a:solidFill>
                  <a:srgbClr val="2F2F2F"/>
                </a:solidFill>
                <a:effectLst/>
                <a:latin typeface="Arial" panose="020B0604020202020204" pitchFamily="34" charset="0"/>
              </a:rPr>
              <a:t> non </a:t>
            </a:r>
            <a:r>
              <a:rPr lang="de-DE" dirty="0" err="1">
                <a:solidFill>
                  <a:srgbClr val="2F2F2F"/>
                </a:solidFill>
                <a:effectLst/>
                <a:latin typeface="Arial" panose="020B0604020202020204" pitchFamily="34" charset="0"/>
              </a:rPr>
              <a:t>nullori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mos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autem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doluptassi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saniscitate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consequi</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audae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simporem</a:t>
            </a:r>
            <a:r>
              <a:rPr lang="de-DE" dirty="0">
                <a:solidFill>
                  <a:srgbClr val="2F2F2F"/>
                </a:solidFill>
                <a:effectLst/>
                <a:latin typeface="Arial" panose="020B0604020202020204" pitchFamily="34" charset="0"/>
              </a:rPr>
              <a:t> si </a:t>
            </a:r>
            <a:r>
              <a:rPr lang="de-DE" dirty="0" err="1">
                <a:solidFill>
                  <a:srgbClr val="2F2F2F"/>
                </a:solidFill>
                <a:effectLst/>
                <a:latin typeface="Arial" panose="020B0604020202020204" pitchFamily="34" charset="0"/>
              </a:rPr>
              <a:t>venim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fugia</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voloreptae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eturiam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aut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quiae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coribus</a:t>
            </a:r>
            <a:r>
              <a:rPr lang="de-DE" dirty="0">
                <a:solidFill>
                  <a:srgbClr val="2F2F2F"/>
                </a:solidFill>
                <a:effectLst/>
                <a:latin typeface="Arial" panose="020B0604020202020204" pitchFamily="34" charset="0"/>
              </a:rPr>
              <a:t>.</a:t>
            </a:r>
          </a:p>
          <a:p>
            <a:pPr marL="324000" marR="0" lvl="0" indent="-324000" algn="l" defTabSz="815557" rtl="0" eaLnBrk="1" fontAlgn="auto" latinLnBrk="0" hangingPunct="1">
              <a:lnSpc>
                <a:spcPts val="2280"/>
              </a:lnSpc>
              <a:spcBef>
                <a:spcPts val="0"/>
              </a:spcBef>
              <a:spcAft>
                <a:spcPts val="1100"/>
              </a:spcAft>
              <a:buClrTx/>
              <a:buSzPct val="125000"/>
              <a:buFontTx/>
              <a:buBlip>
                <a:blip r:embed="rId2"/>
              </a:buBlip>
              <a:tabLst/>
              <a:defRPr/>
            </a:pPr>
            <a:r>
              <a:rPr lang="de-DE" dirty="0" err="1">
                <a:solidFill>
                  <a:srgbClr val="2F2F2F"/>
                </a:solidFill>
                <a:effectLst/>
                <a:latin typeface="Arial" panose="020B0604020202020204" pitchFamily="34" charset="0"/>
              </a:rPr>
              <a:t>Ucia</a:t>
            </a:r>
            <a:r>
              <a:rPr lang="de-DE" dirty="0">
                <a:solidFill>
                  <a:srgbClr val="2F2F2F"/>
                </a:solidFill>
                <a:effectLst/>
                <a:latin typeface="Arial" panose="020B0604020202020204" pitchFamily="34" charset="0"/>
              </a:rPr>
              <a:t> sam </a:t>
            </a:r>
            <a:r>
              <a:rPr lang="de-DE" dirty="0" err="1">
                <a:solidFill>
                  <a:srgbClr val="2F2F2F"/>
                </a:solidFill>
                <a:effectLst/>
                <a:latin typeface="Arial" panose="020B0604020202020204" pitchFamily="34" charset="0"/>
              </a:rPr>
              <a:t>quid</a:t>
            </a:r>
            <a:r>
              <a:rPr lang="de-DE" dirty="0">
                <a:solidFill>
                  <a:srgbClr val="2F2F2F"/>
                </a:solidFill>
                <a:effectLst/>
                <a:latin typeface="Arial" panose="020B0604020202020204" pitchFamily="34" charset="0"/>
              </a:rPr>
              <a:t> quo </a:t>
            </a:r>
            <a:r>
              <a:rPr lang="de-DE" dirty="0" err="1">
                <a:solidFill>
                  <a:srgbClr val="2F2F2F"/>
                </a:solidFill>
                <a:effectLst/>
                <a:latin typeface="Arial" panose="020B0604020202020204" pitchFamily="34" charset="0"/>
              </a:rPr>
              <a:t>doles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sequias</a:t>
            </a:r>
            <a:r>
              <a:rPr lang="de-DE" dirty="0">
                <a:solidFill>
                  <a:srgbClr val="2F2F2F"/>
                </a:solidFill>
                <a:effectLst/>
                <a:latin typeface="Arial" panose="020B0604020202020204" pitchFamily="34" charset="0"/>
              </a:rPr>
              <a:t> rat </a:t>
            </a:r>
            <a:r>
              <a:rPr lang="de-DE" dirty="0" err="1">
                <a:solidFill>
                  <a:srgbClr val="2F2F2F"/>
                </a:solidFill>
                <a:effectLst/>
                <a:latin typeface="Arial" panose="020B0604020202020204" pitchFamily="34" charset="0"/>
              </a:rPr>
              <a:t>facersp</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edissuntotas</a:t>
            </a:r>
            <a:r>
              <a:rPr lang="de-DE" dirty="0">
                <a:solidFill>
                  <a:srgbClr val="2F2F2F"/>
                </a:solidFill>
                <a:effectLst/>
                <a:latin typeface="Arial" panose="020B0604020202020204" pitchFamily="34" charset="0"/>
              </a:rPr>
              <a:t> et, </a:t>
            </a:r>
            <a:r>
              <a:rPr lang="de-DE" dirty="0" err="1">
                <a:solidFill>
                  <a:srgbClr val="2F2F2F"/>
                </a:solidFill>
                <a:effectLst/>
                <a:latin typeface="Arial" panose="020B0604020202020204" pitchFamily="34" charset="0"/>
              </a:rPr>
              <a:t>nis</a:t>
            </a:r>
            <a:r>
              <a:rPr lang="de-DE" dirty="0">
                <a:solidFill>
                  <a:srgbClr val="2F2F2F"/>
                </a:solidFill>
                <a:effectLst/>
                <a:latin typeface="Arial" panose="020B0604020202020204" pitchFamily="34" charset="0"/>
              </a:rPr>
              <a:t> di </a:t>
            </a:r>
            <a:r>
              <a:rPr lang="de-DE" dirty="0" err="1">
                <a:solidFill>
                  <a:srgbClr val="2F2F2F"/>
                </a:solidFill>
                <a:effectLst/>
                <a:latin typeface="Arial" panose="020B0604020202020204" pitchFamily="34" charset="0"/>
              </a:rPr>
              <a:t>berum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verore</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sequas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represcium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faccabo</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Adistis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dolor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atur</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aliquatem</a:t>
            </a:r>
            <a:r>
              <a:rPr lang="de-DE" dirty="0">
                <a:solidFill>
                  <a:srgbClr val="2F2F2F"/>
                </a:solidFill>
                <a:effectLst/>
                <a:latin typeface="Arial" panose="020B0604020202020204" pitchFamily="34" charset="0"/>
              </a:rPr>
              <a:t> quo </a:t>
            </a:r>
            <a:r>
              <a:rPr lang="de-DE" dirty="0" err="1">
                <a:solidFill>
                  <a:srgbClr val="2F2F2F"/>
                </a:solidFill>
                <a:effectLst/>
                <a:latin typeface="Arial" panose="020B0604020202020204" pitchFamily="34" charset="0"/>
              </a:rPr>
              <a:t>modis</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accaecum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nossunt</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ipsam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ratiam</a:t>
            </a:r>
            <a:r>
              <a:rPr lang="de-DE" dirty="0">
                <a:solidFill>
                  <a:srgbClr val="2F2F2F"/>
                </a:solidFill>
                <a:effectLst/>
                <a:latin typeface="Arial" panose="020B0604020202020204" pitchFamily="34" charset="0"/>
              </a:rPr>
              <a:t>, </a:t>
            </a:r>
            <a:r>
              <a:rPr lang="de-DE" dirty="0" err="1">
                <a:solidFill>
                  <a:srgbClr val="2F2F2F"/>
                </a:solidFill>
                <a:effectLst/>
                <a:latin typeface="Arial" panose="020B0604020202020204" pitchFamily="34" charset="0"/>
              </a:rPr>
              <a:t>voluptur</a:t>
            </a:r>
            <a:r>
              <a:rPr lang="de-DE" dirty="0">
                <a:solidFill>
                  <a:srgbClr val="2F2F2F"/>
                </a:solidFill>
                <a:effectLst/>
                <a:latin typeface="Arial" panose="020B0604020202020204" pitchFamily="34" charset="0"/>
              </a:rPr>
              <a:t>?</a:t>
            </a:r>
          </a:p>
          <a:p>
            <a:endParaRPr lang="de-DE" dirty="0">
              <a:solidFill>
                <a:srgbClr val="2F2F2F"/>
              </a:solidFill>
              <a:effectLst/>
              <a:latin typeface="Arial" panose="020B0604020202020204" pitchFamily="34" charset="0"/>
            </a:endParaRPr>
          </a:p>
          <a:p>
            <a:endParaRPr lang="de-DE" dirty="0">
              <a:solidFill>
                <a:srgbClr val="2F2F2F"/>
              </a:solidFill>
              <a:effectLst/>
              <a:latin typeface="Arial" panose="020B0604020202020204" pitchFamily="34" charset="0"/>
            </a:endParaRPr>
          </a:p>
        </p:txBody>
      </p:sp>
      <p:sp>
        <p:nvSpPr>
          <p:cNvPr id="13" name="Textplatzhalter 8">
            <a:extLst>
              <a:ext uri="{FF2B5EF4-FFF2-40B4-BE49-F238E27FC236}">
                <a16:creationId xmlns:a16="http://schemas.microsoft.com/office/drawing/2014/main" id="{EDE70BBD-4034-D644-9FBA-6F7E5CAEF26B}"/>
              </a:ext>
            </a:extLst>
          </p:cNvPr>
          <p:cNvSpPr>
            <a:spLocks noGrp="1"/>
          </p:cNvSpPr>
          <p:nvPr>
            <p:ph type="body" sz="quarter" idx="12" hasCustomPrompt="1"/>
          </p:nvPr>
        </p:nvSpPr>
        <p:spPr>
          <a:xfrm>
            <a:off x="442800" y="1583611"/>
            <a:ext cx="11306175" cy="1147287"/>
          </a:xfrm>
          <a:prstGeom prst="rect">
            <a:avLst/>
          </a:prstGeom>
        </p:spPr>
        <p:txBody>
          <a:bodyPr lIns="0" tIns="0" rIns="0" bIns="0"/>
          <a:lstStyle>
            <a:lvl1pPr marL="0" indent="0">
              <a:lnSpc>
                <a:spcPts val="2640"/>
              </a:lnSpc>
              <a:spcBef>
                <a:spcPts val="0"/>
              </a:spcBef>
              <a:buFontTx/>
              <a:buNone/>
              <a:defRPr sz="2200" b="1" i="0" baseline="0">
                <a:latin typeface="Arial" panose="020B0604020202020204" pitchFamily="34" charset="0"/>
              </a:defRPr>
            </a:lvl1pPr>
            <a:lvl2pPr>
              <a:buFontTx/>
              <a:buNone/>
              <a:defRPr/>
            </a:lvl2pPr>
            <a:lvl3pPr>
              <a:buFontTx/>
              <a:buNone/>
              <a:defRPr/>
            </a:lvl3pPr>
            <a:lvl4pPr>
              <a:buFontTx/>
              <a:buNone/>
              <a:defRPr/>
            </a:lvl4pPr>
            <a:lvl5pPr>
              <a:buFontTx/>
              <a:buNone/>
              <a:defRPr/>
            </a:lvl5pPr>
          </a:lstStyle>
          <a:p>
            <a:pPr lvl="0"/>
            <a:r>
              <a:rPr lang="de-DE" dirty="0"/>
              <a:t>Seitentitel mit einer Zeile oder</a:t>
            </a:r>
            <a:br>
              <a:rPr lang="de-DE" dirty="0"/>
            </a:br>
            <a:r>
              <a:rPr lang="de-DE" dirty="0"/>
              <a:t>maximal zwei Zeilen</a:t>
            </a:r>
          </a:p>
        </p:txBody>
      </p:sp>
      <p:pic>
        <p:nvPicPr>
          <p:cNvPr id="7" name="Grafik 6">
            <a:extLst>
              <a:ext uri="{FF2B5EF4-FFF2-40B4-BE49-F238E27FC236}">
                <a16:creationId xmlns:a16="http://schemas.microsoft.com/office/drawing/2014/main" id="{C5D1C673-6314-4841-90D5-AAC10EAD2D4F}"/>
              </a:ext>
            </a:extLst>
          </p:cNvPr>
          <p:cNvPicPr>
            <a:picLocks noChangeAspect="1"/>
          </p:cNvPicPr>
          <p:nvPr userDrawn="1"/>
        </p:nvPicPr>
        <p:blipFill>
          <a:blip r:embed="rId3"/>
          <a:stretch>
            <a:fillRect/>
          </a:stretch>
        </p:blipFill>
        <p:spPr>
          <a:xfrm>
            <a:off x="444500" y="442800"/>
            <a:ext cx="11303000" cy="825500"/>
          </a:xfrm>
          <a:prstGeom prst="rect">
            <a:avLst/>
          </a:prstGeom>
        </p:spPr>
      </p:pic>
      <p:sp>
        <p:nvSpPr>
          <p:cNvPr id="8" name="Foliennummernplatzhalter 5">
            <a:extLst>
              <a:ext uri="{FF2B5EF4-FFF2-40B4-BE49-F238E27FC236}">
                <a16:creationId xmlns:a16="http://schemas.microsoft.com/office/drawing/2014/main" id="{93F0F57E-04CD-F046-BAEA-76A854FED603}"/>
              </a:ext>
            </a:extLst>
          </p:cNvPr>
          <p:cNvSpPr>
            <a:spLocks noGrp="1"/>
          </p:cNvSpPr>
          <p:nvPr>
            <p:ph type="sldNum" sz="quarter" idx="4"/>
          </p:nvPr>
        </p:nvSpPr>
        <p:spPr>
          <a:xfrm>
            <a:off x="11206140" y="6426773"/>
            <a:ext cx="720000" cy="270000"/>
          </a:xfrm>
          <a:prstGeom prst="rect">
            <a:avLst/>
          </a:prstGeom>
        </p:spPr>
        <p:txBody>
          <a:bodyPr vert="horz" lIns="0" tIns="0" rIns="0" bIns="0" rtlCol="0" anchor="t" anchorCtr="0"/>
          <a:lstStyle>
            <a:lvl1pPr algn="l">
              <a:defRPr sz="1200" b="1" i="0" baseline="0">
                <a:solidFill>
                  <a:schemeClr val="tx1"/>
                </a:solidFill>
                <a:latin typeface="Arial" panose="020B0604020202020204" pitchFamily="34" charset="0"/>
              </a:defRPr>
            </a:lvl1pPr>
          </a:lstStyle>
          <a:p>
            <a:pPr algn="l"/>
            <a:fld id="{3889EAAA-2A39-E347-B0AA-909793490C00}" type="slidenum">
              <a:rPr lang="de-DE" smtClean="0"/>
              <a:pPr/>
              <a:t>‹Nr.›</a:t>
            </a:fld>
            <a:endParaRPr lang="de-DE" dirty="0"/>
          </a:p>
        </p:txBody>
      </p:sp>
      <p:sp>
        <p:nvSpPr>
          <p:cNvPr id="9" name="Textplatzhalter 12">
            <a:extLst>
              <a:ext uri="{FF2B5EF4-FFF2-40B4-BE49-F238E27FC236}">
                <a16:creationId xmlns:a16="http://schemas.microsoft.com/office/drawing/2014/main" id="{0F4B92DF-A741-5141-AB25-DF572DAC78CD}"/>
              </a:ext>
            </a:extLst>
          </p:cNvPr>
          <p:cNvSpPr>
            <a:spLocks noGrp="1"/>
          </p:cNvSpPr>
          <p:nvPr>
            <p:ph type="body" sz="quarter" idx="14" hasCustomPrompt="1"/>
          </p:nvPr>
        </p:nvSpPr>
        <p:spPr>
          <a:xfrm>
            <a:off x="2292387" y="441325"/>
            <a:ext cx="7724551" cy="825500"/>
          </a:xfrm>
          <a:prstGeom prst="rect">
            <a:avLst/>
          </a:prstGeom>
        </p:spPr>
        <p:txBody>
          <a:bodyPr lIns="54000" tIns="356400" rIns="54000" bIns="43200" anchor="b" anchorCtr="0"/>
          <a:lstStyle>
            <a:lvl1pPr marL="0" indent="0">
              <a:lnSpc>
                <a:spcPct val="88000"/>
              </a:lnSpc>
              <a:spcBef>
                <a:spcPts val="0"/>
              </a:spcBef>
              <a:buFontTx/>
              <a:buNone/>
              <a:defRPr sz="680" b="1" i="0" cap="all" spc="80" baseline="0"/>
            </a:lvl1pPr>
            <a:lvl2pPr indent="0">
              <a:lnSpc>
                <a:spcPts val="880"/>
              </a:lnSpc>
              <a:buFontTx/>
              <a:buNone/>
              <a:defRPr sz="680" b="1" i="0" cap="all" spc="80" baseline="0"/>
            </a:lvl2pPr>
            <a:lvl3pPr indent="0">
              <a:lnSpc>
                <a:spcPts val="880"/>
              </a:lnSpc>
              <a:buFontTx/>
              <a:buNone/>
              <a:defRPr sz="680" b="1" i="0" cap="all" spc="80" baseline="0"/>
            </a:lvl3pPr>
            <a:lvl4pPr indent="0">
              <a:lnSpc>
                <a:spcPts val="880"/>
              </a:lnSpc>
              <a:buFontTx/>
              <a:buNone/>
              <a:defRPr sz="680" b="1" i="0" cap="all" spc="80" baseline="0"/>
            </a:lvl4pPr>
            <a:lvl5pPr indent="0">
              <a:lnSpc>
                <a:spcPts val="880"/>
              </a:lnSpc>
              <a:buFontTx/>
              <a:buNone/>
              <a:defRPr sz="680" b="1" i="0" cap="all" spc="80" baseline="0"/>
            </a:lvl5pPr>
          </a:lstStyle>
          <a:p>
            <a:pPr marL="0" indent="0">
              <a:lnSpc>
                <a:spcPct val="88000"/>
              </a:lnSpc>
              <a:spcBef>
                <a:spcPts val="0"/>
              </a:spcBef>
              <a:buFontTx/>
              <a:buNone/>
            </a:pPr>
            <a:r>
              <a:rPr lang="de-DE" sz="680" b="1" i="0" baseline="0" dirty="0">
                <a:latin typeface="Arial" panose="020B0604020202020204" pitchFamily="34" charset="0"/>
              </a:rPr>
              <a:t>ÜBERSCHRIFT / TITEL / EINRICHTUNG XY</a:t>
            </a:r>
          </a:p>
        </p:txBody>
      </p:sp>
    </p:spTree>
    <p:extLst>
      <p:ext uri="{BB962C8B-B14F-4D97-AF65-F5344CB8AC3E}">
        <p14:creationId xmlns:p14="http://schemas.microsoft.com/office/powerpoint/2010/main" val="2698513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rbübersicht">
    <p:spTree>
      <p:nvGrpSpPr>
        <p:cNvPr id="1" name=""/>
        <p:cNvGrpSpPr/>
        <p:nvPr/>
      </p:nvGrpSpPr>
      <p:grpSpPr>
        <a:xfrm>
          <a:off x="0" y="0"/>
          <a:ext cx="0" cy="0"/>
          <a:chOff x="0" y="0"/>
          <a:chExt cx="0" cy="0"/>
        </a:xfrm>
      </p:grpSpPr>
      <p:sp>
        <p:nvSpPr>
          <p:cNvPr id="28" name="Foliennummernplatzhalter 5">
            <a:extLst>
              <a:ext uri="{FF2B5EF4-FFF2-40B4-BE49-F238E27FC236}">
                <a16:creationId xmlns:a16="http://schemas.microsoft.com/office/drawing/2014/main" id="{01693ADF-65B3-4640-B7F1-43B81F7B84F3}"/>
              </a:ext>
            </a:extLst>
          </p:cNvPr>
          <p:cNvSpPr>
            <a:spLocks noGrp="1"/>
          </p:cNvSpPr>
          <p:nvPr>
            <p:ph type="sldNum" sz="quarter" idx="4"/>
          </p:nvPr>
        </p:nvSpPr>
        <p:spPr>
          <a:xfrm>
            <a:off x="11206140" y="6426773"/>
            <a:ext cx="720000" cy="270000"/>
          </a:xfrm>
          <a:prstGeom prst="rect">
            <a:avLst/>
          </a:prstGeom>
        </p:spPr>
        <p:txBody>
          <a:bodyPr vert="horz" lIns="0" tIns="0" rIns="0" bIns="0" rtlCol="0" anchor="t" anchorCtr="0"/>
          <a:lstStyle>
            <a:lvl1pPr algn="l">
              <a:defRPr sz="1200" b="1" i="0" baseline="0">
                <a:solidFill>
                  <a:schemeClr val="tx1"/>
                </a:solidFill>
                <a:latin typeface="Arial" panose="020B0604020202020204" pitchFamily="34" charset="0"/>
              </a:defRPr>
            </a:lvl1pPr>
          </a:lstStyle>
          <a:p>
            <a:pPr algn="l"/>
            <a:fld id="{3889EAAA-2A39-E347-B0AA-909793490C00}" type="slidenum">
              <a:rPr lang="de-DE" smtClean="0"/>
              <a:pPr/>
              <a:t>‹Nr.›</a:t>
            </a:fld>
            <a:endParaRPr lang="de-DE" dirty="0"/>
          </a:p>
        </p:txBody>
      </p:sp>
    </p:spTree>
    <p:extLst>
      <p:ext uri="{BB962C8B-B14F-4D97-AF65-F5344CB8AC3E}">
        <p14:creationId xmlns:p14="http://schemas.microsoft.com/office/powerpoint/2010/main" val="277468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6550308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FD8EF26-FA82-6D40-93F2-70EAE952FA46}"/>
              </a:ext>
            </a:extLst>
          </p:cNvPr>
          <p:cNvSpPr/>
          <p:nvPr userDrawn="1"/>
        </p:nvSpPr>
        <p:spPr>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a:extLst>
              <a:ext uri="{FF2B5EF4-FFF2-40B4-BE49-F238E27FC236}">
                <a16:creationId xmlns:a16="http://schemas.microsoft.com/office/drawing/2014/main" id="{DA465598-6EE5-EE49-A177-6E3551F9A56A}"/>
              </a:ext>
            </a:extLst>
          </p:cNvPr>
          <p:cNvPicPr>
            <a:picLocks noChangeAspect="1"/>
          </p:cNvPicPr>
          <p:nvPr userDrawn="1"/>
        </p:nvPicPr>
        <p:blipFill>
          <a:blip r:embed="rId6"/>
          <a:stretch>
            <a:fillRect/>
          </a:stretch>
        </p:blipFill>
        <p:spPr>
          <a:xfrm>
            <a:off x="446400" y="442800"/>
            <a:ext cx="11303000" cy="825500"/>
          </a:xfrm>
          <a:prstGeom prst="rect">
            <a:avLst/>
          </a:prstGeom>
        </p:spPr>
      </p:pic>
    </p:spTree>
    <p:extLst>
      <p:ext uri="{BB962C8B-B14F-4D97-AF65-F5344CB8AC3E}">
        <p14:creationId xmlns:p14="http://schemas.microsoft.com/office/powerpoint/2010/main" val="27306029"/>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9" r:id="rId3"/>
    <p:sldLayoutId id="2147483655" r:id="rId4"/>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userDrawn="1">
          <p15:clr>
            <a:srgbClr val="F26B43"/>
          </p15:clr>
        </p15:guide>
        <p15:guide id="5" orient="horz" pos="4042" userDrawn="1">
          <p15:clr>
            <a:srgbClr val="F26B43"/>
          </p15:clr>
        </p15:guide>
        <p15:guide id="9" pos="7401" userDrawn="1">
          <p15:clr>
            <a:srgbClr val="F26B43"/>
          </p15:clr>
        </p15:guide>
        <p15:guide id="13" pos="279" userDrawn="1">
          <p15:clr>
            <a:srgbClr val="F26B43"/>
          </p15:clr>
        </p15:guide>
        <p15:guide id="14" orient="horz" pos="278" userDrawn="1">
          <p15:clr>
            <a:srgbClr val="F26B43"/>
          </p15:clr>
        </p15:guide>
        <p15:guide id="15"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FD8EF26-FA82-6D40-93F2-70EAE952FA46}"/>
              </a:ext>
            </a:extLst>
          </p:cNvPr>
          <p:cNvSpPr/>
          <p:nvPr userDrawn="1"/>
        </p:nvSpPr>
        <p:spPr>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94EC720E-3048-2B4D-B927-E08F3BECF120}"/>
              </a:ext>
            </a:extLst>
          </p:cNvPr>
          <p:cNvPicPr>
            <a:picLocks noChangeAspect="1"/>
          </p:cNvPicPr>
          <p:nvPr userDrawn="1"/>
        </p:nvPicPr>
        <p:blipFill>
          <a:blip r:embed="rId3"/>
          <a:stretch>
            <a:fillRect/>
          </a:stretch>
        </p:blipFill>
        <p:spPr>
          <a:xfrm>
            <a:off x="444500" y="442800"/>
            <a:ext cx="11303000" cy="825500"/>
          </a:xfrm>
          <a:prstGeom prst="rect">
            <a:avLst/>
          </a:prstGeom>
        </p:spPr>
      </p:pic>
      <p:sp>
        <p:nvSpPr>
          <p:cNvPr id="4" name="Textplatzhalter 12">
            <a:extLst>
              <a:ext uri="{FF2B5EF4-FFF2-40B4-BE49-F238E27FC236}">
                <a16:creationId xmlns:a16="http://schemas.microsoft.com/office/drawing/2014/main" id="{CA00277A-1612-8E45-8277-BB464F2F23D1}"/>
              </a:ext>
            </a:extLst>
          </p:cNvPr>
          <p:cNvSpPr txBox="1">
            <a:spLocks/>
          </p:cNvSpPr>
          <p:nvPr userDrawn="1"/>
        </p:nvSpPr>
        <p:spPr>
          <a:xfrm>
            <a:off x="2292387" y="441325"/>
            <a:ext cx="7724551" cy="825500"/>
          </a:xfrm>
          <a:prstGeom prst="rect">
            <a:avLst/>
          </a:prstGeom>
        </p:spPr>
        <p:txBody>
          <a:bodyPr lIns="54000" tIns="356400" rIns="54000" bIns="43200" anchor="b" anchorCtr="0"/>
          <a:lstStyle>
            <a:lvl1pPr marL="0" indent="0" algn="l" defTabSz="815557" rtl="0" eaLnBrk="1" latinLnBrk="0" hangingPunct="1">
              <a:lnSpc>
                <a:spcPct val="88000"/>
              </a:lnSpc>
              <a:spcBef>
                <a:spcPts val="0"/>
              </a:spcBef>
              <a:buFontTx/>
              <a:buNone/>
              <a:defRPr sz="680" b="1" i="0" kern="1200" cap="all" spc="80" baseline="0">
                <a:solidFill>
                  <a:schemeClr val="tx1"/>
                </a:solidFill>
                <a:latin typeface="+mn-lt"/>
                <a:ea typeface="+mn-ea"/>
                <a:cs typeface="+mn-cs"/>
              </a:defRPr>
            </a:lvl1pPr>
            <a:lvl2pPr marL="611668" indent="0" algn="l" defTabSz="815557" rtl="0" eaLnBrk="1" latinLnBrk="0" hangingPunct="1">
              <a:lnSpc>
                <a:spcPts val="880"/>
              </a:lnSpc>
              <a:spcBef>
                <a:spcPts val="446"/>
              </a:spcBef>
              <a:buFontTx/>
              <a:buNone/>
              <a:defRPr sz="680" b="1" i="0" kern="1200" cap="all" spc="80" baseline="0">
                <a:solidFill>
                  <a:schemeClr val="tx1"/>
                </a:solidFill>
                <a:latin typeface="+mn-lt"/>
                <a:ea typeface="+mn-ea"/>
                <a:cs typeface="+mn-cs"/>
              </a:defRPr>
            </a:lvl2pPr>
            <a:lvl3pPr marL="1019447" indent="0" algn="l" defTabSz="815557" rtl="0" eaLnBrk="1" latinLnBrk="0" hangingPunct="1">
              <a:lnSpc>
                <a:spcPts val="880"/>
              </a:lnSpc>
              <a:spcBef>
                <a:spcPts val="446"/>
              </a:spcBef>
              <a:buFontTx/>
              <a:buNone/>
              <a:defRPr sz="680" b="1" i="0" kern="1200" cap="all" spc="80" baseline="0">
                <a:solidFill>
                  <a:schemeClr val="tx1"/>
                </a:solidFill>
                <a:latin typeface="+mn-lt"/>
                <a:ea typeface="+mn-ea"/>
                <a:cs typeface="+mn-cs"/>
              </a:defRPr>
            </a:lvl3pPr>
            <a:lvl4pPr marL="1427225" indent="0" algn="l" defTabSz="815557" rtl="0" eaLnBrk="1" latinLnBrk="0" hangingPunct="1">
              <a:lnSpc>
                <a:spcPts val="880"/>
              </a:lnSpc>
              <a:spcBef>
                <a:spcPts val="446"/>
              </a:spcBef>
              <a:buFontTx/>
              <a:buNone/>
              <a:defRPr sz="680" b="1" i="0" kern="1200" cap="all" spc="80" baseline="0">
                <a:solidFill>
                  <a:schemeClr val="tx1"/>
                </a:solidFill>
                <a:latin typeface="+mn-lt"/>
                <a:ea typeface="+mn-ea"/>
                <a:cs typeface="+mn-cs"/>
              </a:defRPr>
            </a:lvl4pPr>
            <a:lvl5pPr marL="1835003" indent="0" algn="l" defTabSz="815557" rtl="0" eaLnBrk="1" latinLnBrk="0" hangingPunct="1">
              <a:lnSpc>
                <a:spcPts val="880"/>
              </a:lnSpc>
              <a:spcBef>
                <a:spcPts val="446"/>
              </a:spcBef>
              <a:buFontTx/>
              <a:buNone/>
              <a:defRPr sz="680" b="1" i="0" kern="1200" cap="all" spc="80" baseline="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a:lstStyle>
          <a:p>
            <a:r>
              <a:rPr lang="de-DE">
                <a:latin typeface="Arial" panose="020B0604020202020204" pitchFamily="34" charset="0"/>
              </a:rPr>
              <a:t>ÜBERSCHRIFT / TITEL / EINRICHTUNG XY</a:t>
            </a:r>
            <a:endParaRPr lang="de-DE" dirty="0">
              <a:latin typeface="Arial" panose="020B0604020202020204" pitchFamily="34" charset="0"/>
            </a:endParaRPr>
          </a:p>
        </p:txBody>
      </p:sp>
    </p:spTree>
    <p:extLst>
      <p:ext uri="{BB962C8B-B14F-4D97-AF65-F5344CB8AC3E}">
        <p14:creationId xmlns:p14="http://schemas.microsoft.com/office/powerpoint/2010/main" val="690856611"/>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99E554-D74C-2D46-A4A0-20AFFC9B0320}"/>
              </a:ext>
            </a:extLst>
          </p:cNvPr>
          <p:cNvPicPr>
            <a:picLocks noChangeAspect="1"/>
          </p:cNvPicPr>
          <p:nvPr userDrawn="1"/>
        </p:nvPicPr>
        <p:blipFill>
          <a:blip r:embed="rId3">
            <a:alphaModFix amt="15000"/>
          </a:blip>
          <a:stretch>
            <a:fillRect/>
          </a:stretch>
        </p:blipFill>
        <p:spPr>
          <a:xfrm>
            <a:off x="8648700" y="2743200"/>
            <a:ext cx="3543300" cy="4114800"/>
          </a:xfrm>
          <a:prstGeom prst="rect">
            <a:avLst/>
          </a:prstGeom>
        </p:spPr>
      </p:pic>
      <p:pic>
        <p:nvPicPr>
          <p:cNvPr id="5" name="Grafik 4">
            <a:extLst>
              <a:ext uri="{FF2B5EF4-FFF2-40B4-BE49-F238E27FC236}">
                <a16:creationId xmlns:a16="http://schemas.microsoft.com/office/drawing/2014/main" id="{5A7DF8FA-2683-4642-B02D-78840267E6F7}"/>
              </a:ext>
            </a:extLst>
          </p:cNvPr>
          <p:cNvPicPr>
            <a:picLocks noChangeAspect="1"/>
          </p:cNvPicPr>
          <p:nvPr userDrawn="1"/>
        </p:nvPicPr>
        <p:blipFill>
          <a:blip r:embed="rId4"/>
          <a:stretch>
            <a:fillRect/>
          </a:stretch>
        </p:blipFill>
        <p:spPr>
          <a:xfrm>
            <a:off x="446399" y="441325"/>
            <a:ext cx="1744349" cy="825500"/>
          </a:xfrm>
          <a:prstGeom prst="rect">
            <a:avLst/>
          </a:prstGeom>
        </p:spPr>
      </p:pic>
    </p:spTree>
    <p:extLst>
      <p:ext uri="{BB962C8B-B14F-4D97-AF65-F5344CB8AC3E}">
        <p14:creationId xmlns:p14="http://schemas.microsoft.com/office/powerpoint/2010/main" val="2101947696"/>
      </p:ext>
    </p:extLst>
  </p:cSld>
  <p:clrMap bg1="lt1" tx1="dk1" bg2="lt2" tx2="dk2" accent1="accent1" accent2="accent2" accent3="accent3" accent4="accent4" accent5="accent5" accent6="accent6" hlink="hlink" folHlink="folHlink"/>
  <p:sldLayoutIdLst>
    <p:sldLayoutId id="2147483664"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6E27958E-5E01-8D4A-9B09-88661DB5E3B7}"/>
              </a:ext>
            </a:extLst>
          </p:cNvPr>
          <p:cNvSpPr>
            <a:spLocks noGrp="1"/>
          </p:cNvSpPr>
          <p:nvPr>
            <p:ph type="sldNum" sz="quarter" idx="4"/>
          </p:nvPr>
        </p:nvSpPr>
        <p:spPr>
          <a:xfrm>
            <a:off x="11206140" y="6426773"/>
            <a:ext cx="720000" cy="270000"/>
          </a:xfrm>
          <a:prstGeom prst="rect">
            <a:avLst/>
          </a:prstGeom>
        </p:spPr>
        <p:txBody>
          <a:bodyPr vert="horz" lIns="0" tIns="0" rIns="0" bIns="0" rtlCol="0" anchor="t" anchorCtr="0"/>
          <a:lstStyle>
            <a:lvl1pPr algn="l">
              <a:defRPr sz="1200" b="1" i="0" baseline="0">
                <a:solidFill>
                  <a:schemeClr val="tx1"/>
                </a:solidFill>
                <a:latin typeface="Arial" panose="020B0604020202020204" pitchFamily="34" charset="0"/>
              </a:defRPr>
            </a:lvl1pPr>
          </a:lstStyle>
          <a:p>
            <a:pPr algn="l"/>
            <a:fld id="{3889EAAA-2A39-E347-B0AA-909793490C00}" type="slidenum">
              <a:rPr lang="de-DE" smtClean="0"/>
              <a:pPr/>
              <a:t>‹Nr.›</a:t>
            </a:fld>
            <a:endParaRPr lang="de-DE" dirty="0"/>
          </a:p>
        </p:txBody>
      </p:sp>
    </p:spTree>
    <p:extLst>
      <p:ext uri="{BB962C8B-B14F-4D97-AF65-F5344CB8AC3E}">
        <p14:creationId xmlns:p14="http://schemas.microsoft.com/office/powerpoint/2010/main" val="27391843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77" r:id="rId3"/>
    <p:sldLayoutId id="2147483678" r:id="rId4"/>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DED63A8-5311-184A-B74C-C37B428BFE1A}"/>
              </a:ext>
            </a:extLst>
          </p:cNvPr>
          <p:cNvPicPr>
            <a:picLocks noChangeAspect="1"/>
          </p:cNvPicPr>
          <p:nvPr userDrawn="1"/>
        </p:nvPicPr>
        <p:blipFill>
          <a:blip r:embed="rId3"/>
          <a:stretch>
            <a:fillRect/>
          </a:stretch>
        </p:blipFill>
        <p:spPr>
          <a:xfrm>
            <a:off x="446400" y="442801"/>
            <a:ext cx="1745167" cy="825376"/>
          </a:xfrm>
          <a:prstGeom prst="rect">
            <a:avLst/>
          </a:prstGeom>
        </p:spPr>
      </p:pic>
    </p:spTree>
    <p:extLst>
      <p:ext uri="{BB962C8B-B14F-4D97-AF65-F5344CB8AC3E}">
        <p14:creationId xmlns:p14="http://schemas.microsoft.com/office/powerpoint/2010/main" val="3087104571"/>
      </p:ext>
    </p:extLst>
  </p:cSld>
  <p:clrMap bg1="lt1" tx1="dk1" bg2="lt2" tx2="dk2" accent1="accent1" accent2="accent2" accent3="accent3" accent4="accent4" accent5="accent5" accent6="accent6" hlink="hlink" folHlink="folHlink"/>
  <p:sldLayoutIdLst>
    <p:sldLayoutId id="2147483648"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mailto:Markus.Guba@med.uni-muenchen.de" TargetMode="External"/><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g"/><Relationship Id="rId2" Type="http://schemas.openxmlformats.org/officeDocument/2006/relationships/notesSlide" Target="../notesSlides/notesSlide2.xml"/><Relationship Id="rId16" Type="http://schemas.openxmlformats.org/officeDocument/2006/relationships/image" Target="../media/image27.jpg"/><Relationship Id="rId20"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B42469C-1C52-35B4-106F-3F13D61E4825}"/>
              </a:ext>
            </a:extLst>
          </p:cNvPr>
          <p:cNvPicPr>
            <a:picLocks noChangeAspect="1"/>
          </p:cNvPicPr>
          <p:nvPr/>
        </p:nvPicPr>
        <p:blipFill>
          <a:blip r:embed="rId2"/>
          <a:stretch>
            <a:fillRect/>
          </a:stretch>
        </p:blipFill>
        <p:spPr>
          <a:xfrm>
            <a:off x="2074300" y="0"/>
            <a:ext cx="8043400" cy="6858000"/>
          </a:xfrm>
          <a:prstGeom prst="rect">
            <a:avLst/>
          </a:prstGeom>
        </p:spPr>
      </p:pic>
      <p:pic>
        <p:nvPicPr>
          <p:cNvPr id="2" name="Picture 1" descr="LMU_KLINIKUM_Logo_gruen (1).jpg"/>
          <p:cNvPicPr>
            <a:picLocks noChangeAspect="1"/>
          </p:cNvPicPr>
          <p:nvPr/>
        </p:nvPicPr>
        <p:blipFill>
          <a:blip r:embed="rId3"/>
          <a:stretch>
            <a:fillRect/>
          </a:stretch>
        </p:blipFill>
        <p:spPr>
          <a:xfrm>
            <a:off x="458788" y="457200"/>
            <a:ext cx="3256854" cy="914400"/>
          </a:xfrm>
          <a:prstGeom prst="rect">
            <a:avLst/>
          </a:prstGeom>
        </p:spPr>
      </p:pic>
      <p:sp>
        <p:nvSpPr>
          <p:cNvPr id="3" name="TextBox 2"/>
          <p:cNvSpPr txBox="1"/>
          <p:nvPr/>
        </p:nvSpPr>
        <p:spPr>
          <a:xfrm>
            <a:off x="1373188" y="2743200"/>
            <a:ext cx="9940542" cy="1107996"/>
          </a:xfrm>
          <a:prstGeom prst="rect">
            <a:avLst/>
          </a:prstGeom>
          <a:noFill/>
        </p:spPr>
        <p:txBody>
          <a:bodyPr wrap="none">
            <a:spAutoFit/>
          </a:bodyPr>
          <a:lstStyle/>
          <a:p>
            <a:endParaRPr dirty="0"/>
          </a:p>
          <a:p>
            <a:pPr>
              <a:defRPr sz="4800" b="1">
                <a:solidFill>
                  <a:srgbClr val="FFFFFF"/>
                </a:solidFill>
                <a:latin typeface="Roboto Medium"/>
              </a:defRPr>
            </a:pPr>
            <a:r>
              <a:rPr lang="de-DE" sz="4800" dirty="0">
                <a:solidFill>
                  <a:schemeClr val="tx2"/>
                </a:solidFill>
              </a:rPr>
              <a:t>UPDATE 2025: Lebertransplantation</a:t>
            </a:r>
            <a:endParaRPr sz="4800" dirty="0">
              <a:solidFill>
                <a:schemeClr val="tx2"/>
              </a:solidFill>
            </a:endParaRPr>
          </a:p>
        </p:txBody>
      </p:sp>
      <p:sp>
        <p:nvSpPr>
          <p:cNvPr id="4" name="TextBox 3"/>
          <p:cNvSpPr txBox="1"/>
          <p:nvPr/>
        </p:nvSpPr>
        <p:spPr>
          <a:xfrm>
            <a:off x="1373189" y="4114800"/>
            <a:ext cx="11631710" cy="1477328"/>
          </a:xfrm>
          <a:prstGeom prst="rect">
            <a:avLst/>
          </a:prstGeom>
          <a:noFill/>
        </p:spPr>
        <p:txBody>
          <a:bodyPr wrap="none">
            <a:spAutoFit/>
          </a:bodyPr>
          <a:lstStyle/>
          <a:p>
            <a:endParaRPr dirty="0"/>
          </a:p>
          <a:p>
            <a:pPr>
              <a:defRPr sz="2400">
                <a:solidFill>
                  <a:srgbClr val="FFFFFF"/>
                </a:solidFill>
                <a:latin typeface="Roboto Light"/>
              </a:defRPr>
            </a:pPr>
            <a:r>
              <a:rPr lang="de-DE" sz="2400" dirty="0">
                <a:solidFill>
                  <a:schemeClr val="tx2"/>
                </a:solidFill>
                <a:latin typeface="Roboto Medium" panose="02000000000000000000" pitchFamily="2" charset="0"/>
                <a:ea typeface="Roboto Medium" panose="02000000000000000000" pitchFamily="2" charset="0"/>
              </a:rPr>
              <a:t>Markus Guba</a:t>
            </a:r>
          </a:p>
          <a:p>
            <a:pPr>
              <a:defRPr sz="2400">
                <a:solidFill>
                  <a:srgbClr val="FFFFFF"/>
                </a:solidFill>
                <a:latin typeface="Roboto Light"/>
              </a:defRPr>
            </a:pPr>
            <a:r>
              <a:rPr lang="de-DE" sz="2400" dirty="0">
                <a:solidFill>
                  <a:schemeClr val="tx2"/>
                </a:solidFill>
                <a:latin typeface="Roboto Light" panose="02000000000000000000" pitchFamily="2" charset="0"/>
                <a:ea typeface="Roboto Light" panose="02000000000000000000" pitchFamily="2" charset="0"/>
              </a:rPr>
              <a:t>Klinik für Allgemein-, Viszeral- und Transplantationschirurgie</a:t>
            </a:r>
            <a:r>
              <a:rPr lang="de-DE" sz="2400" dirty="0">
                <a:latin typeface="Roboto Light" panose="02000000000000000000" pitchFamily="2" charset="0"/>
                <a:ea typeface="Roboto Light" panose="02000000000000000000" pitchFamily="2" charset="0"/>
              </a:rPr>
              <a:t>, LMU Klinikum, München</a:t>
            </a:r>
          </a:p>
          <a:p>
            <a:pPr>
              <a:defRPr sz="2400">
                <a:solidFill>
                  <a:srgbClr val="FFFFFF"/>
                </a:solidFill>
                <a:latin typeface="Roboto Light"/>
              </a:defRPr>
            </a:pPr>
            <a:endParaRPr sz="2400" dirty="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DE427A2-54AD-628F-9AED-BBA3B099A6E9}"/>
              </a:ext>
            </a:extLst>
          </p:cNvPr>
          <p:cNvPicPr>
            <a:picLocks noChangeAspect="1"/>
          </p:cNvPicPr>
          <p:nvPr/>
        </p:nvPicPr>
        <p:blipFill>
          <a:blip r:embed="rId3"/>
          <a:stretch>
            <a:fillRect/>
          </a:stretch>
        </p:blipFill>
        <p:spPr>
          <a:xfrm>
            <a:off x="952500" y="1187879"/>
            <a:ext cx="4770191" cy="2737851"/>
          </a:xfrm>
          <a:prstGeom prst="rect">
            <a:avLst/>
          </a:prstGeom>
        </p:spPr>
      </p:pic>
      <p:pic>
        <p:nvPicPr>
          <p:cNvPr id="9" name="Grafik 8">
            <a:extLst>
              <a:ext uri="{FF2B5EF4-FFF2-40B4-BE49-F238E27FC236}">
                <a16:creationId xmlns:a16="http://schemas.microsoft.com/office/drawing/2014/main" id="{B3BC08F1-064B-2C02-B32D-3E5C3359CEEE}"/>
              </a:ext>
            </a:extLst>
          </p:cNvPr>
          <p:cNvPicPr>
            <a:picLocks noChangeAspect="1"/>
          </p:cNvPicPr>
          <p:nvPr/>
        </p:nvPicPr>
        <p:blipFill>
          <a:blip r:embed="rId4"/>
          <a:stretch>
            <a:fillRect/>
          </a:stretch>
        </p:blipFill>
        <p:spPr>
          <a:xfrm>
            <a:off x="952500" y="3956942"/>
            <a:ext cx="4770190" cy="2737851"/>
          </a:xfrm>
          <a:prstGeom prst="rect">
            <a:avLst/>
          </a:prstGeom>
        </p:spPr>
      </p:pic>
      <p:sp>
        <p:nvSpPr>
          <p:cNvPr id="11" name="Textfeld 10">
            <a:extLst>
              <a:ext uri="{FF2B5EF4-FFF2-40B4-BE49-F238E27FC236}">
                <a16:creationId xmlns:a16="http://schemas.microsoft.com/office/drawing/2014/main" id="{AC497036-F630-7B0F-7344-1397333D52B1}"/>
              </a:ext>
            </a:extLst>
          </p:cNvPr>
          <p:cNvSpPr txBox="1"/>
          <p:nvPr/>
        </p:nvSpPr>
        <p:spPr>
          <a:xfrm>
            <a:off x="952500" y="1707940"/>
            <a:ext cx="785793" cy="369332"/>
          </a:xfrm>
          <a:prstGeom prst="rect">
            <a:avLst/>
          </a:prstGeom>
          <a:solidFill>
            <a:schemeClr val="accent4"/>
          </a:solidFill>
          <a:ln/>
        </p:spPr>
        <p:style>
          <a:lnRef idx="3">
            <a:schemeClr val="lt1"/>
          </a:lnRef>
          <a:fillRef idx="1">
            <a:schemeClr val="accent1"/>
          </a:fillRef>
          <a:effectRef idx="1">
            <a:schemeClr val="accent1"/>
          </a:effectRef>
          <a:fontRef idx="minor">
            <a:schemeClr val="lt1"/>
          </a:fontRef>
        </p:style>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t>HOPE</a:t>
            </a:r>
          </a:p>
        </p:txBody>
      </p:sp>
      <p:sp>
        <p:nvSpPr>
          <p:cNvPr id="12" name="Textfeld 11">
            <a:extLst>
              <a:ext uri="{FF2B5EF4-FFF2-40B4-BE49-F238E27FC236}">
                <a16:creationId xmlns:a16="http://schemas.microsoft.com/office/drawing/2014/main" id="{B173CDC5-79B2-9249-14DF-2A64F553C741}"/>
              </a:ext>
            </a:extLst>
          </p:cNvPr>
          <p:cNvSpPr txBox="1"/>
          <p:nvPr/>
        </p:nvSpPr>
        <p:spPr>
          <a:xfrm>
            <a:off x="952499" y="4445791"/>
            <a:ext cx="785793" cy="369332"/>
          </a:xfrm>
          <a:prstGeom prst="rect">
            <a:avLst/>
          </a:prstGeom>
          <a:solidFill>
            <a:srgbClr val="FF0000"/>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Roboto Medium" panose="02000000000000000000" pitchFamily="2" charset="0"/>
                <a:ea typeface="Roboto Medium" panose="02000000000000000000" pitchFamily="2" charset="0"/>
                <a:cs typeface="+mn-cs"/>
              </a:rPr>
              <a:t>NMP</a:t>
            </a:r>
          </a:p>
        </p:txBody>
      </p:sp>
      <p:sp>
        <p:nvSpPr>
          <p:cNvPr id="2" name="TextBox 1"/>
          <p:cNvSpPr txBox="1"/>
          <p:nvPr/>
        </p:nvSpPr>
        <p:spPr>
          <a:xfrm>
            <a:off x="733109" y="457200"/>
            <a:ext cx="5876930"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Maschinenperfusion (HOPE / NMP)</a:t>
            </a:r>
            <a:endParaRPr sz="2800" dirty="0">
              <a:solidFill>
                <a:schemeClr val="tx2"/>
              </a:solidFill>
              <a:latin typeface="Roboto Medium" panose="02000000000000000000" pitchFamily="2" charset="0"/>
              <a:ea typeface="Roboto Medium" panose="02000000000000000000" pitchFamily="2" charset="0"/>
            </a:endParaRPr>
          </a:p>
        </p:txBody>
      </p:sp>
      <p:sp>
        <p:nvSpPr>
          <p:cNvPr id="4" name="Textfeld 3">
            <a:extLst>
              <a:ext uri="{FF2B5EF4-FFF2-40B4-BE49-F238E27FC236}">
                <a16:creationId xmlns:a16="http://schemas.microsoft.com/office/drawing/2014/main" id="{624BB0A4-D975-ED79-7A0E-214FC7B6168D}"/>
              </a:ext>
            </a:extLst>
          </p:cNvPr>
          <p:cNvSpPr txBox="1"/>
          <p:nvPr/>
        </p:nvSpPr>
        <p:spPr>
          <a:xfrm>
            <a:off x="6313274" y="1707940"/>
            <a:ext cx="4926226"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dirty="0">
                <a:latin typeface="Roboto" panose="02000000000000000000" pitchFamily="2" charset="0"/>
                <a:ea typeface="Roboto" panose="02000000000000000000" pitchFamily="2" charset="0"/>
              </a:rPr>
              <a:t>Mit speziellen Perfusionsmaschinen können wir Spenderlebern außerhalb des Körpers durchbluten und mit Sauerstoff versorgen.</a:t>
            </a:r>
          </a:p>
          <a:p>
            <a:r>
              <a:rPr lang="de-DE" dirty="0">
                <a:latin typeface="Roboto" panose="02000000000000000000" pitchFamily="2" charset="0"/>
                <a:ea typeface="Roboto" panose="02000000000000000000" pitchFamily="2" charset="0"/>
              </a:rPr>
              <a:t>Das ermöglicht uns:</a:t>
            </a:r>
          </a:p>
          <a:p>
            <a:pPr marL="285750" indent="-285750">
              <a:buFont typeface="Arial" panose="020B0604020202020204" pitchFamily="34" charset="0"/>
              <a:buChar char="•"/>
            </a:pPr>
            <a:r>
              <a:rPr lang="de-DE" dirty="0">
                <a:latin typeface="Roboto Medium" panose="02000000000000000000" pitchFamily="2" charset="0"/>
                <a:ea typeface="Roboto Medium" panose="02000000000000000000" pitchFamily="2" charset="0"/>
              </a:rPr>
              <a:t>geschädigte Organe zu reparieren,</a:t>
            </a:r>
          </a:p>
          <a:p>
            <a:pPr marL="285750" indent="-285750">
              <a:buFont typeface="Arial" panose="020B0604020202020204" pitchFamily="34" charset="0"/>
              <a:buChar char="•"/>
            </a:pPr>
            <a:r>
              <a:rPr lang="de-DE" dirty="0">
                <a:latin typeface="Roboto Medium" panose="02000000000000000000" pitchFamily="2" charset="0"/>
                <a:ea typeface="Roboto Medium" panose="02000000000000000000" pitchFamily="2" charset="0"/>
              </a:rPr>
              <a:t>ihre Funktion zu testen und </a:t>
            </a:r>
          </a:p>
          <a:p>
            <a:pPr marL="285750" indent="-285750">
              <a:buFont typeface="Arial" panose="020B0604020202020204" pitchFamily="34" charset="0"/>
              <a:buChar char="•"/>
            </a:pPr>
            <a:r>
              <a:rPr lang="de-DE" dirty="0">
                <a:latin typeface="Roboto Medium" panose="02000000000000000000" pitchFamily="2" charset="0"/>
                <a:ea typeface="Roboto Medium" panose="02000000000000000000" pitchFamily="2" charset="0"/>
              </a:rPr>
              <a:t>die Lagerzeit deutlich zu verlängern.</a:t>
            </a:r>
          </a:p>
          <a:p>
            <a:r>
              <a:rPr lang="de-DE" dirty="0">
                <a:latin typeface="Roboto" panose="02000000000000000000" pitchFamily="2" charset="0"/>
                <a:ea typeface="Roboto" panose="02000000000000000000" pitchFamily="2" charset="0"/>
              </a:rPr>
              <a:t>Damit können wir heute Lebern verwenden, die früher als „ungeeignet“ galten.“</a:t>
            </a:r>
          </a:p>
        </p:txBody>
      </p:sp>
    </p:spTree>
    <p:extLst>
      <p:ext uri="{BB962C8B-B14F-4D97-AF65-F5344CB8AC3E}">
        <p14:creationId xmlns:p14="http://schemas.microsoft.com/office/powerpoint/2010/main" val="4240353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4483163-9E3C-D373-D2E8-701E88327893}"/>
              </a:ext>
            </a:extLst>
          </p:cNvPr>
          <p:cNvSpPr>
            <a:spLocks noGrp="1"/>
          </p:cNvSpPr>
          <p:nvPr>
            <p:ph type="sldNum" sz="quarter" idx="2"/>
          </p:nvPr>
        </p:nvSpPr>
        <p:spPr/>
        <p:txBody>
          <a:bodyPr/>
          <a:lstStyle/>
          <a:p>
            <a:fld id="{86CB4B4D-7CA3-9044-876B-883B54F8677D}" type="slidenum">
              <a:rPr lang="de-DE" smtClean="0"/>
              <a:t>11</a:t>
            </a:fld>
            <a:endParaRPr lang="de-DE"/>
          </a:p>
        </p:txBody>
      </p:sp>
      <p:pic>
        <p:nvPicPr>
          <p:cNvPr id="3" name="Grafik 2">
            <a:extLst>
              <a:ext uri="{FF2B5EF4-FFF2-40B4-BE49-F238E27FC236}">
                <a16:creationId xmlns:a16="http://schemas.microsoft.com/office/drawing/2014/main" id="{7B423C95-EA2E-7372-EC60-E07775E216EA}"/>
              </a:ext>
            </a:extLst>
          </p:cNvPr>
          <p:cNvPicPr>
            <a:picLocks noChangeAspect="1"/>
          </p:cNvPicPr>
          <p:nvPr/>
        </p:nvPicPr>
        <p:blipFill>
          <a:blip r:embed="rId2"/>
          <a:stretch>
            <a:fillRect/>
          </a:stretch>
        </p:blipFill>
        <p:spPr>
          <a:xfrm rot="5400000">
            <a:off x="3120520" y="-156174"/>
            <a:ext cx="5950959" cy="7170348"/>
          </a:xfrm>
          <a:prstGeom prst="rect">
            <a:avLst/>
          </a:prstGeom>
        </p:spPr>
      </p:pic>
    </p:spTree>
    <p:extLst>
      <p:ext uri="{BB962C8B-B14F-4D97-AF65-F5344CB8AC3E}">
        <p14:creationId xmlns:p14="http://schemas.microsoft.com/office/powerpoint/2010/main" val="1987857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73CE593D-2F12-2BAD-AC31-E94AA4F52443}"/>
              </a:ext>
            </a:extLst>
          </p:cNvPr>
          <p:cNvPicPr>
            <a:picLocks noChangeAspect="1"/>
          </p:cNvPicPr>
          <p:nvPr/>
        </p:nvPicPr>
        <p:blipFill>
          <a:blip r:embed="rId3"/>
          <a:srcRect l="52599" t="13934" b="26695"/>
          <a:stretch/>
        </p:blipFill>
        <p:spPr>
          <a:xfrm>
            <a:off x="5426044" y="3295582"/>
            <a:ext cx="1919117" cy="1602478"/>
          </a:xfrm>
          <a:prstGeom prst="rect">
            <a:avLst/>
          </a:prstGeom>
        </p:spPr>
      </p:pic>
      <p:pic>
        <p:nvPicPr>
          <p:cNvPr id="5" name="Grafik 4">
            <a:extLst>
              <a:ext uri="{FF2B5EF4-FFF2-40B4-BE49-F238E27FC236}">
                <a16:creationId xmlns:a16="http://schemas.microsoft.com/office/drawing/2014/main" id="{B69C27B0-E2AE-D050-917F-F1AD8BE75EB5}"/>
              </a:ext>
            </a:extLst>
          </p:cNvPr>
          <p:cNvPicPr>
            <a:picLocks noChangeAspect="1"/>
          </p:cNvPicPr>
          <p:nvPr/>
        </p:nvPicPr>
        <p:blipFill>
          <a:blip r:embed="rId4"/>
          <a:stretch>
            <a:fillRect/>
          </a:stretch>
        </p:blipFill>
        <p:spPr>
          <a:xfrm>
            <a:off x="941761" y="1215250"/>
            <a:ext cx="4338735" cy="4338735"/>
          </a:xfrm>
          <a:prstGeom prst="rect">
            <a:avLst/>
          </a:prstGeom>
        </p:spPr>
      </p:pic>
      <p:sp>
        <p:nvSpPr>
          <p:cNvPr id="8" name="Textfeld 7">
            <a:extLst>
              <a:ext uri="{FF2B5EF4-FFF2-40B4-BE49-F238E27FC236}">
                <a16:creationId xmlns:a16="http://schemas.microsoft.com/office/drawing/2014/main" id="{9E919A27-1836-74F7-4FE4-41ED7E6DC18D}"/>
              </a:ext>
            </a:extLst>
          </p:cNvPr>
          <p:cNvSpPr txBox="1"/>
          <p:nvPr/>
        </p:nvSpPr>
        <p:spPr>
          <a:xfrm>
            <a:off x="3286807" y="1876391"/>
            <a:ext cx="2139237" cy="954107"/>
          </a:xfrm>
          <a:prstGeom prst="rect">
            <a:avLst/>
          </a:prstGeom>
          <a:noFill/>
        </p:spPr>
        <p:txBody>
          <a:bodyPr wrap="square" rtlCol="0">
            <a:spAutoFit/>
          </a:bodyPr>
          <a:lstStyle/>
          <a:p>
            <a:r>
              <a:rPr lang="de-DE" sz="2800" dirty="0">
                <a:latin typeface="Roboto Medium" panose="02000000000000000000" pitchFamily="2" charset="0"/>
                <a:ea typeface="Roboto Medium" panose="02000000000000000000" pitchFamily="2" charset="0"/>
              </a:rPr>
              <a:t>TRANSMIT Study</a:t>
            </a:r>
          </a:p>
        </p:txBody>
      </p:sp>
      <p:sp>
        <p:nvSpPr>
          <p:cNvPr id="12" name="Textfeld 11">
            <a:extLst>
              <a:ext uri="{FF2B5EF4-FFF2-40B4-BE49-F238E27FC236}">
                <a16:creationId xmlns:a16="http://schemas.microsoft.com/office/drawing/2014/main" id="{51F697B0-413F-1401-236B-B9A2B8742FAA}"/>
              </a:ext>
            </a:extLst>
          </p:cNvPr>
          <p:cNvSpPr txBox="1"/>
          <p:nvPr/>
        </p:nvSpPr>
        <p:spPr>
          <a:xfrm>
            <a:off x="6588366" y="4315977"/>
            <a:ext cx="17162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1"/>
                </a:solidFill>
                <a:latin typeface="Roboto" panose="02000000000000000000" pitchFamily="2" charset="0"/>
                <a:ea typeface="Roboto" panose="02000000000000000000" pitchFamily="2" charset="0"/>
              </a:rPr>
              <a:t>Leberzellkrebs</a:t>
            </a:r>
          </a:p>
        </p:txBody>
      </p:sp>
      <p:pic>
        <p:nvPicPr>
          <p:cNvPr id="14" name="Grafik 13">
            <a:extLst>
              <a:ext uri="{FF2B5EF4-FFF2-40B4-BE49-F238E27FC236}">
                <a16:creationId xmlns:a16="http://schemas.microsoft.com/office/drawing/2014/main" id="{FAAF912A-7A0F-5535-07E0-9A8516B583DD}"/>
              </a:ext>
            </a:extLst>
          </p:cNvPr>
          <p:cNvPicPr>
            <a:picLocks noChangeAspect="1"/>
          </p:cNvPicPr>
          <p:nvPr/>
        </p:nvPicPr>
        <p:blipFill>
          <a:blip r:embed="rId5"/>
          <a:srcRect l="5940" t="13250" r="5778" b="12148"/>
          <a:stretch/>
        </p:blipFill>
        <p:spPr>
          <a:xfrm>
            <a:off x="8502900" y="3439409"/>
            <a:ext cx="1896314" cy="1602478"/>
          </a:xfrm>
          <a:prstGeom prst="rect">
            <a:avLst/>
          </a:prstGeom>
        </p:spPr>
      </p:pic>
      <p:sp>
        <p:nvSpPr>
          <p:cNvPr id="15" name="Textfeld 14">
            <a:extLst>
              <a:ext uri="{FF2B5EF4-FFF2-40B4-BE49-F238E27FC236}">
                <a16:creationId xmlns:a16="http://schemas.microsoft.com/office/drawing/2014/main" id="{3631D71B-5FEC-1C46-B1DB-C3C3802E1693}"/>
              </a:ext>
            </a:extLst>
          </p:cNvPr>
          <p:cNvSpPr txBox="1"/>
          <p:nvPr/>
        </p:nvSpPr>
        <p:spPr>
          <a:xfrm>
            <a:off x="9534470" y="4315977"/>
            <a:ext cx="2126147" cy="3693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err="1">
                <a:solidFill>
                  <a:schemeClr val="tx1"/>
                </a:solidFill>
                <a:latin typeface="Roboto" panose="02000000000000000000" pitchFamily="2" charset="0"/>
                <a:ea typeface="Roboto" panose="02000000000000000000" pitchFamily="2" charset="0"/>
              </a:rPr>
              <a:t>Gallengangskrebs</a:t>
            </a:r>
            <a:endParaRPr lang="de-DE" dirty="0">
              <a:solidFill>
                <a:schemeClr val="tx1"/>
              </a:solidFill>
              <a:latin typeface="Roboto" panose="02000000000000000000" pitchFamily="2" charset="0"/>
              <a:ea typeface="Roboto" panose="02000000000000000000" pitchFamily="2" charset="0"/>
            </a:endParaRPr>
          </a:p>
        </p:txBody>
      </p:sp>
      <p:pic>
        <p:nvPicPr>
          <p:cNvPr id="17" name="Grafik 16">
            <a:extLst>
              <a:ext uri="{FF2B5EF4-FFF2-40B4-BE49-F238E27FC236}">
                <a16:creationId xmlns:a16="http://schemas.microsoft.com/office/drawing/2014/main" id="{51194F3C-EE75-05FD-A2EB-5DB81BA378C6}"/>
              </a:ext>
            </a:extLst>
          </p:cNvPr>
          <p:cNvPicPr>
            <a:picLocks noChangeAspect="1"/>
          </p:cNvPicPr>
          <p:nvPr/>
        </p:nvPicPr>
        <p:blipFill>
          <a:blip r:embed="rId3"/>
          <a:srcRect l="3974" t="16843" r="53777" b="31677"/>
          <a:stretch/>
        </p:blipFill>
        <p:spPr>
          <a:xfrm>
            <a:off x="7302436" y="2029084"/>
            <a:ext cx="1710554" cy="1389507"/>
          </a:xfrm>
          <a:prstGeom prst="rect">
            <a:avLst/>
          </a:prstGeom>
        </p:spPr>
      </p:pic>
      <p:sp>
        <p:nvSpPr>
          <p:cNvPr id="11" name="Textfeld 10">
            <a:extLst>
              <a:ext uri="{FF2B5EF4-FFF2-40B4-BE49-F238E27FC236}">
                <a16:creationId xmlns:a16="http://schemas.microsoft.com/office/drawing/2014/main" id="{5D93BAC1-345A-E726-45AB-AC4B3EFDE2A3}"/>
              </a:ext>
            </a:extLst>
          </p:cNvPr>
          <p:cNvSpPr txBox="1"/>
          <p:nvPr/>
        </p:nvSpPr>
        <p:spPr>
          <a:xfrm>
            <a:off x="8312076" y="3015285"/>
            <a:ext cx="257602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1"/>
                </a:solidFill>
                <a:latin typeface="Roboto" panose="02000000000000000000" pitchFamily="2" charset="0"/>
                <a:ea typeface="Roboto" panose="02000000000000000000" pitchFamily="2" charset="0"/>
              </a:rPr>
              <a:t>Darmkrebsmetastasen</a:t>
            </a:r>
          </a:p>
        </p:txBody>
      </p:sp>
      <p:sp>
        <p:nvSpPr>
          <p:cNvPr id="4" name="Textfeld 3">
            <a:extLst>
              <a:ext uri="{FF2B5EF4-FFF2-40B4-BE49-F238E27FC236}">
                <a16:creationId xmlns:a16="http://schemas.microsoft.com/office/drawing/2014/main" id="{E782308C-ABD1-C96A-2DB0-8B2AAF066357}"/>
              </a:ext>
            </a:extLst>
          </p:cNvPr>
          <p:cNvSpPr txBox="1"/>
          <p:nvPr/>
        </p:nvSpPr>
        <p:spPr>
          <a:xfrm>
            <a:off x="941761" y="5279533"/>
            <a:ext cx="10718856"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dirty="0">
                <a:latin typeface="Roboto" panose="02000000000000000000" pitchFamily="2" charset="0"/>
                <a:ea typeface="Roboto" panose="02000000000000000000" pitchFamily="2" charset="0"/>
              </a:rPr>
              <a:t>In besonderen Fällen können wir sogar Organe von Spenderinnen und Spendern verwenden, die in der Vergangenheit eine Krebserkrankung hatten – wenn das Risiko einer Übertragung sehr gering ist. So können auch Patientinnen und Patienten, die sonst keine Chance hätten, eine lebensrettende Transplantation erhalten.</a:t>
            </a:r>
          </a:p>
        </p:txBody>
      </p:sp>
      <p:sp>
        <p:nvSpPr>
          <p:cNvPr id="2" name="TextBox 1"/>
          <p:cNvSpPr txBox="1"/>
          <p:nvPr/>
        </p:nvSpPr>
        <p:spPr>
          <a:xfrm>
            <a:off x="733109" y="457200"/>
            <a:ext cx="7930376" cy="954107"/>
          </a:xfrm>
          <a:prstGeom prst="rect">
            <a:avLst/>
          </a:prstGeom>
          <a:noFill/>
        </p:spPr>
        <p:txBody>
          <a:bodyPr wrap="none">
            <a:spAutoFit/>
          </a:bodyPr>
          <a:lstStyle/>
          <a:p>
            <a:pPr>
              <a:defRPr sz="3600">
                <a:solidFill>
                  <a:srgbClr val="007E36"/>
                </a:solidFill>
                <a:latin typeface="Roboto Medium"/>
              </a:defRPr>
            </a:pPr>
            <a:endParaRPr lang="de-DE"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Verwendung von Spendern mit Tumoranamnese</a:t>
            </a:r>
            <a:endParaRPr sz="2800" dirty="0">
              <a:solidFill>
                <a:schemeClr val="tx2"/>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54833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7295587" cy="954107"/>
          </a:xfrm>
          <a:prstGeom prst="rect">
            <a:avLst/>
          </a:prstGeom>
          <a:noFill/>
        </p:spPr>
        <p:txBody>
          <a:bodyPr wrap="none">
            <a:spAutoFit/>
          </a:bodyPr>
          <a:lstStyle/>
          <a:p>
            <a:pPr>
              <a:defRPr sz="3600">
                <a:solidFill>
                  <a:srgbClr val="007E36"/>
                </a:solidFill>
                <a:latin typeface="Roboto Medium"/>
              </a:defRPr>
            </a:pPr>
            <a:endParaRPr lang="de-DE"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Lebertransplantation 2025 – Wo stehen wir?</a:t>
            </a:r>
            <a:endParaRPr sz="2800" dirty="0">
              <a:solidFill>
                <a:schemeClr val="tx2"/>
              </a:solidFill>
              <a:latin typeface="Roboto Medium" panose="02000000000000000000" pitchFamily="2" charset="0"/>
              <a:ea typeface="Roboto Medium" panose="02000000000000000000" pitchFamily="2" charset="0"/>
            </a:endParaRPr>
          </a:p>
        </p:txBody>
      </p:sp>
      <p:sp>
        <p:nvSpPr>
          <p:cNvPr id="3" name="TextBox 2">
            <a:extLst>
              <a:ext uri="{FF2B5EF4-FFF2-40B4-BE49-F238E27FC236}">
                <a16:creationId xmlns:a16="http://schemas.microsoft.com/office/drawing/2014/main" id="{9C827FA8-EF4F-B792-BA8A-D6B72DFDEE13}"/>
              </a:ext>
            </a:extLst>
          </p:cNvPr>
          <p:cNvSpPr txBox="1"/>
          <p:nvPr/>
        </p:nvSpPr>
        <p:spPr>
          <a:xfrm>
            <a:off x="733109" y="1371600"/>
            <a:ext cx="10370320" cy="2523768"/>
          </a:xfrm>
          <a:prstGeom prst="rect">
            <a:avLst/>
          </a:prstGeom>
          <a:noFill/>
        </p:spPr>
        <p:txBody>
          <a:bodyPr wrap="square">
            <a:spAutoFit/>
          </a:bodyPr>
          <a:lstStyle/>
          <a:p>
            <a:pPr marL="285750" indent="-285750">
              <a:buFont typeface="Arial" panose="020B0604020202020204" pitchFamily="34" charset="0"/>
              <a:buChar char="•"/>
            </a:pPr>
            <a:endParaRPr dirty="0">
              <a:solidFill>
                <a:schemeClr val="tx2"/>
              </a:solidFill>
              <a:latin typeface="Roboto" panose="02000000000000000000" pitchFamily="2" charset="0"/>
              <a:ea typeface="Roboto" panose="02000000000000000000" pitchFamily="2" charset="0"/>
            </a:endParaRPr>
          </a:p>
          <a:p>
            <a:pPr marL="342900" lvl="0" indent="-342900" defTabSz="914400" eaLnBrk="0" fontAlgn="base" hangingPunct="0">
              <a:spcBef>
                <a:spcPct val="0"/>
              </a:spcBef>
              <a:spcAft>
                <a:spcPct val="0"/>
              </a:spcAft>
              <a:buFont typeface="Arial" panose="020B0604020202020204" pitchFamily="34" charset="0"/>
              <a:buChar char="•"/>
            </a:pPr>
            <a:r>
              <a:rPr lang="de-DE" altLang="de-DE" sz="2000" dirty="0">
                <a:solidFill>
                  <a:schemeClr val="tx2"/>
                </a:solidFill>
                <a:latin typeface="Roboto" panose="02000000000000000000" pitchFamily="2" charset="0"/>
                <a:ea typeface="Roboto" panose="02000000000000000000" pitchFamily="2" charset="0"/>
              </a:rPr>
              <a:t>Sehr gute Überlebenschancen dank moderner Chirurgie und Nachsorge</a:t>
            </a:r>
          </a:p>
          <a:p>
            <a:pPr marL="342900" lvl="0" indent="-342900" defTabSz="914400" eaLnBrk="0" fontAlgn="base" hangingPunct="0">
              <a:spcBef>
                <a:spcPct val="0"/>
              </a:spcBef>
              <a:spcAft>
                <a:spcPct val="0"/>
              </a:spcAft>
              <a:buFont typeface="Arial" panose="020B0604020202020204" pitchFamily="34" charset="0"/>
              <a:buChar char="•"/>
            </a:pPr>
            <a:r>
              <a:rPr lang="de-DE" altLang="de-DE" sz="2000" dirty="0">
                <a:solidFill>
                  <a:schemeClr val="tx2"/>
                </a:solidFill>
                <a:latin typeface="Roboto" panose="02000000000000000000" pitchFamily="2" charset="0"/>
                <a:ea typeface="Roboto" panose="02000000000000000000" pitchFamily="2" charset="0"/>
              </a:rPr>
              <a:t>Neue Technologien ermöglichen die Nutzung „grenzwertiger“ Spenderorgane</a:t>
            </a:r>
          </a:p>
          <a:p>
            <a:pPr marL="342900" lvl="0" indent="-342900" defTabSz="914400" eaLnBrk="0" fontAlgn="base" hangingPunct="0">
              <a:spcBef>
                <a:spcPct val="0"/>
              </a:spcBef>
              <a:spcAft>
                <a:spcPct val="0"/>
              </a:spcAft>
              <a:buFont typeface="Arial" panose="020B0604020202020204" pitchFamily="34" charset="0"/>
              <a:buChar char="•"/>
            </a:pPr>
            <a:r>
              <a:rPr lang="de-DE" altLang="de-DE" sz="2000" b="1" dirty="0">
                <a:solidFill>
                  <a:schemeClr val="tx2"/>
                </a:solidFill>
                <a:latin typeface="Roboto" panose="02000000000000000000" pitchFamily="2" charset="0"/>
                <a:ea typeface="Roboto" panose="02000000000000000000" pitchFamily="2" charset="0"/>
              </a:rPr>
              <a:t>Maschinenperfusion (HOPE / NMP):</a:t>
            </a:r>
            <a:r>
              <a:rPr lang="de-DE" altLang="de-DE" sz="2000" dirty="0">
                <a:solidFill>
                  <a:schemeClr val="tx2"/>
                </a:solidFill>
                <a:latin typeface="Roboto" panose="02000000000000000000" pitchFamily="2" charset="0"/>
                <a:ea typeface="Roboto" panose="02000000000000000000" pitchFamily="2" charset="0"/>
              </a:rPr>
              <a:t> Reparatur, Testung und Optimierung von Spenderlebern vor der Transplantation</a:t>
            </a:r>
          </a:p>
          <a:p>
            <a:pPr marL="342900" lvl="0" indent="-342900" defTabSz="914400" eaLnBrk="0" fontAlgn="base" hangingPunct="0">
              <a:spcBef>
                <a:spcPct val="0"/>
              </a:spcBef>
              <a:spcAft>
                <a:spcPct val="0"/>
              </a:spcAft>
              <a:buFont typeface="Arial" panose="020B0604020202020204" pitchFamily="34" charset="0"/>
              <a:buChar char="•"/>
            </a:pPr>
            <a:r>
              <a:rPr lang="de-DE" altLang="de-DE" sz="2000" b="1" dirty="0">
                <a:solidFill>
                  <a:schemeClr val="tx2"/>
                </a:solidFill>
                <a:latin typeface="Roboto" panose="02000000000000000000" pitchFamily="2" charset="0"/>
                <a:ea typeface="Roboto" panose="02000000000000000000" pitchFamily="2" charset="0"/>
              </a:rPr>
              <a:t>TRANSMIT-Studie:</a:t>
            </a:r>
            <a:r>
              <a:rPr lang="de-DE" altLang="de-DE" sz="2000" dirty="0">
                <a:solidFill>
                  <a:schemeClr val="tx2"/>
                </a:solidFill>
                <a:latin typeface="Roboto" panose="02000000000000000000" pitchFamily="2" charset="0"/>
                <a:ea typeface="Roboto" panose="02000000000000000000" pitchFamily="2" charset="0"/>
              </a:rPr>
              <a:t> Nutzung von Spenderorganen mit früheren Tumorerkrankungen – sicher, kontrolliert, lebensrettend für sonst aussichtslose Patienten</a:t>
            </a:r>
          </a:p>
          <a:p>
            <a:pPr marL="342900" lvl="0" indent="-342900" defTabSz="914400" eaLnBrk="0" fontAlgn="base" hangingPunct="0">
              <a:spcBef>
                <a:spcPct val="0"/>
              </a:spcBef>
              <a:spcAft>
                <a:spcPct val="0"/>
              </a:spcAft>
              <a:buFont typeface="Arial" panose="020B0604020202020204" pitchFamily="34" charset="0"/>
              <a:buChar char="•"/>
            </a:pPr>
            <a:r>
              <a:rPr lang="de-DE" altLang="de-DE" sz="2000" dirty="0">
                <a:solidFill>
                  <a:schemeClr val="tx2"/>
                </a:solidFill>
                <a:latin typeface="Roboto" panose="02000000000000000000" pitchFamily="2" charset="0"/>
                <a:ea typeface="Roboto" panose="02000000000000000000" pitchFamily="2" charset="0"/>
              </a:rPr>
              <a:t>Enge interdisziplinäre Zusammenarbeit und zentrumsübergreifende Abstimmung</a:t>
            </a:r>
          </a:p>
        </p:txBody>
      </p:sp>
    </p:spTree>
    <p:extLst>
      <p:ext uri="{BB962C8B-B14F-4D97-AF65-F5344CB8AC3E}">
        <p14:creationId xmlns:p14="http://schemas.microsoft.com/office/powerpoint/2010/main" val="3048108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3647152" cy="954107"/>
          </a:xfrm>
          <a:prstGeom prst="rect">
            <a:avLst/>
          </a:prstGeom>
          <a:noFill/>
        </p:spPr>
        <p:txBody>
          <a:bodyPr wrap="none">
            <a:spAutoFit/>
          </a:bodyPr>
          <a:lstStyle/>
          <a:p>
            <a:pPr>
              <a:defRPr sz="3600">
                <a:solidFill>
                  <a:srgbClr val="007E36"/>
                </a:solidFill>
                <a:latin typeface="Roboto Medium"/>
              </a:defRPr>
            </a:pPr>
            <a:endParaRPr lang="de-DE"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Take-Home-Message</a:t>
            </a:r>
            <a:endParaRPr sz="2800" dirty="0">
              <a:solidFill>
                <a:schemeClr val="tx2"/>
              </a:solidFill>
              <a:latin typeface="Roboto Medium" panose="02000000000000000000" pitchFamily="2" charset="0"/>
              <a:ea typeface="Roboto Medium" panose="02000000000000000000" pitchFamily="2" charset="0"/>
            </a:endParaRPr>
          </a:p>
        </p:txBody>
      </p:sp>
      <p:sp>
        <p:nvSpPr>
          <p:cNvPr id="3" name="TextBox 2">
            <a:extLst>
              <a:ext uri="{FF2B5EF4-FFF2-40B4-BE49-F238E27FC236}">
                <a16:creationId xmlns:a16="http://schemas.microsoft.com/office/drawing/2014/main" id="{9C827FA8-EF4F-B792-BA8A-D6B72DFDEE13}"/>
              </a:ext>
            </a:extLst>
          </p:cNvPr>
          <p:cNvSpPr txBox="1"/>
          <p:nvPr/>
        </p:nvSpPr>
        <p:spPr>
          <a:xfrm>
            <a:off x="733109" y="1371600"/>
            <a:ext cx="10370320" cy="1292662"/>
          </a:xfrm>
          <a:prstGeom prst="rect">
            <a:avLst/>
          </a:prstGeom>
          <a:noFill/>
        </p:spPr>
        <p:txBody>
          <a:bodyPr wrap="square">
            <a:spAutoFit/>
          </a:bodyPr>
          <a:lstStyle/>
          <a:p>
            <a:endParaRPr dirty="0">
              <a:solidFill>
                <a:schemeClr val="tx2"/>
              </a:solidFill>
              <a:latin typeface="Roboto" panose="02000000000000000000" pitchFamily="2" charset="0"/>
              <a:ea typeface="Roboto" panose="02000000000000000000" pitchFamily="2" charset="0"/>
            </a:endParaRPr>
          </a:p>
          <a:p>
            <a:pPr lvl="0" defTabSz="914400" eaLnBrk="0" fontAlgn="base" hangingPunct="0">
              <a:spcBef>
                <a:spcPct val="0"/>
              </a:spcBef>
              <a:spcAft>
                <a:spcPct val="0"/>
              </a:spcAft>
            </a:pPr>
            <a:r>
              <a:rPr lang="de-DE" altLang="de-DE" sz="2000" dirty="0">
                <a:solidFill>
                  <a:schemeClr val="tx2"/>
                </a:solidFill>
                <a:latin typeface="Roboto Medium" panose="02000000000000000000" pitchFamily="2" charset="0"/>
                <a:ea typeface="Roboto Medium" panose="02000000000000000000" pitchFamily="2" charset="0"/>
              </a:rPr>
              <a:t>Die Lebertransplantation ist heute erfolgreicher, sicherer und individueller als je zuvor.</a:t>
            </a:r>
          </a:p>
          <a:p>
            <a:pPr lvl="0" defTabSz="914400" eaLnBrk="0" fontAlgn="base" hangingPunct="0">
              <a:spcBef>
                <a:spcPct val="0"/>
              </a:spcBef>
              <a:spcAft>
                <a:spcPct val="0"/>
              </a:spcAft>
            </a:pPr>
            <a:r>
              <a:rPr lang="de-DE" altLang="de-DE" sz="2000" dirty="0">
                <a:solidFill>
                  <a:schemeClr val="tx2"/>
                </a:solidFill>
                <a:latin typeface="Roboto" panose="02000000000000000000" pitchFamily="2" charset="0"/>
                <a:ea typeface="Roboto" panose="02000000000000000000" pitchFamily="2" charset="0"/>
              </a:rPr>
              <a:t>Neue Technologien wie die Maschinenperfusion und innovative Studien wie TRANSMIT eröffnen zusätzliche Chancen für Patientinnen und Patienten auf der Warteliste.</a:t>
            </a:r>
          </a:p>
        </p:txBody>
      </p:sp>
    </p:spTree>
    <p:extLst>
      <p:ext uri="{BB962C8B-B14F-4D97-AF65-F5344CB8AC3E}">
        <p14:creationId xmlns:p14="http://schemas.microsoft.com/office/powerpoint/2010/main" val="131724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A2D3FA9-C89A-431C-AF91-687C03435F75}"/>
              </a:ext>
            </a:extLst>
          </p:cNvPr>
          <p:cNvSpPr>
            <a:spLocks noGrp="1"/>
          </p:cNvSpPr>
          <p:nvPr>
            <p:ph type="sldNum" sz="quarter" idx="2"/>
          </p:nvPr>
        </p:nvSpPr>
        <p:spPr/>
        <p:txBody>
          <a:bodyPr/>
          <a:lstStyle/>
          <a:p>
            <a:fld id="{86CB4B4D-7CA3-9044-876B-883B54F8677D}" type="slidenum">
              <a:rPr lang="de-DE" smtClean="0"/>
              <a:t>15</a:t>
            </a:fld>
            <a:endParaRPr lang="de-DE"/>
          </a:p>
        </p:txBody>
      </p:sp>
      <p:pic>
        <p:nvPicPr>
          <p:cNvPr id="6" name="Grafik 5">
            <a:extLst>
              <a:ext uri="{FF2B5EF4-FFF2-40B4-BE49-F238E27FC236}">
                <a16:creationId xmlns:a16="http://schemas.microsoft.com/office/drawing/2014/main" id="{B1B7D95B-9A53-45C9-8EC7-BED0CE1FC38F}"/>
              </a:ext>
            </a:extLst>
          </p:cNvPr>
          <p:cNvPicPr>
            <a:picLocks noChangeAspect="1"/>
          </p:cNvPicPr>
          <p:nvPr/>
        </p:nvPicPr>
        <p:blipFill>
          <a:blip r:embed="rId2"/>
          <a:stretch>
            <a:fillRect/>
          </a:stretch>
        </p:blipFill>
        <p:spPr>
          <a:xfrm>
            <a:off x="-94054" y="0"/>
            <a:ext cx="4572538" cy="6858000"/>
          </a:xfrm>
          <a:prstGeom prst="rect">
            <a:avLst/>
          </a:prstGeom>
        </p:spPr>
      </p:pic>
      <p:sp>
        <p:nvSpPr>
          <p:cNvPr id="8" name="Textfeld 7">
            <a:extLst>
              <a:ext uri="{FF2B5EF4-FFF2-40B4-BE49-F238E27FC236}">
                <a16:creationId xmlns:a16="http://schemas.microsoft.com/office/drawing/2014/main" id="{15622FA9-F34D-4A88-9D65-3621A0F7E074}"/>
              </a:ext>
            </a:extLst>
          </p:cNvPr>
          <p:cNvSpPr txBox="1"/>
          <p:nvPr/>
        </p:nvSpPr>
        <p:spPr>
          <a:xfrm>
            <a:off x="4983408" y="2390254"/>
            <a:ext cx="6765680" cy="2077492"/>
          </a:xfrm>
          <a:prstGeom prst="rect">
            <a:avLst/>
          </a:prstGeom>
          <a:noFill/>
        </p:spPr>
        <p:txBody>
          <a:bodyPr wrap="square">
            <a:spAutoFit/>
          </a:bodyPr>
          <a:lstStyle/>
          <a:p>
            <a:pPr>
              <a:spcAft>
                <a:spcPts val="600"/>
              </a:spcAft>
            </a:pPr>
            <a:r>
              <a:rPr lang="de-DE" sz="2400" dirty="0">
                <a:solidFill>
                  <a:schemeClr val="tx2"/>
                </a:solidFill>
                <a:latin typeface="Roboto" panose="02000000000000000000" pitchFamily="2" charset="0"/>
                <a:ea typeface="Roboto" panose="02000000000000000000" pitchFamily="2" charset="0"/>
              </a:rPr>
              <a:t>Prof. Dr. med. Markus Guba</a:t>
            </a:r>
          </a:p>
          <a:p>
            <a:pPr>
              <a:spcAft>
                <a:spcPts val="600"/>
              </a:spcAft>
            </a:pPr>
            <a:r>
              <a:rPr lang="de-DE" dirty="0">
                <a:solidFill>
                  <a:schemeClr val="tx2"/>
                </a:solidFill>
                <a:latin typeface="Roboto Light" panose="02000000000000000000" pitchFamily="2" charset="0"/>
                <a:ea typeface="Roboto Light" panose="02000000000000000000" pitchFamily="2" charset="0"/>
              </a:rPr>
              <a:t>Klinik für Allgemein-, Viszeral-, und Transplantationschirurgie</a:t>
            </a:r>
            <a:br>
              <a:rPr lang="de-DE" dirty="0">
                <a:solidFill>
                  <a:schemeClr val="tx2"/>
                </a:solidFill>
                <a:latin typeface="Roboto Light" panose="02000000000000000000" pitchFamily="2" charset="0"/>
                <a:ea typeface="Roboto Light" panose="02000000000000000000" pitchFamily="2" charset="0"/>
              </a:rPr>
            </a:br>
            <a:r>
              <a:rPr lang="de-DE" dirty="0">
                <a:solidFill>
                  <a:schemeClr val="tx2"/>
                </a:solidFill>
                <a:latin typeface="Roboto Light" panose="02000000000000000000" pitchFamily="2" charset="0"/>
                <a:ea typeface="Roboto Light" panose="02000000000000000000" pitchFamily="2" charset="0"/>
              </a:rPr>
              <a:t>LMU Klinikum, Campus Großhadern</a:t>
            </a:r>
          </a:p>
          <a:p>
            <a:pPr>
              <a:spcAft>
                <a:spcPts val="600"/>
              </a:spcAft>
            </a:pPr>
            <a:r>
              <a:rPr lang="de-DE" dirty="0">
                <a:solidFill>
                  <a:schemeClr val="tx2"/>
                </a:solidFill>
                <a:latin typeface="Roboto Light" panose="02000000000000000000" pitchFamily="2" charset="0"/>
                <a:ea typeface="Roboto Light" panose="02000000000000000000" pitchFamily="2" charset="0"/>
              </a:rPr>
              <a:t>Telefon: 089 4400 73964</a:t>
            </a:r>
            <a:br>
              <a:rPr lang="de-DE" dirty="0">
                <a:solidFill>
                  <a:schemeClr val="tx2"/>
                </a:solidFill>
                <a:latin typeface="Roboto Light" panose="02000000000000000000" pitchFamily="2" charset="0"/>
                <a:ea typeface="Roboto Light" panose="02000000000000000000" pitchFamily="2" charset="0"/>
              </a:rPr>
            </a:br>
            <a:r>
              <a:rPr lang="de-DE" dirty="0">
                <a:solidFill>
                  <a:schemeClr val="tx2"/>
                </a:solidFill>
                <a:latin typeface="Roboto Light" panose="02000000000000000000" pitchFamily="2" charset="0"/>
                <a:ea typeface="Roboto Light" panose="02000000000000000000" pitchFamily="2" charset="0"/>
              </a:rPr>
              <a:t>Mobil: 0152 22691426</a:t>
            </a:r>
          </a:p>
          <a:p>
            <a:pPr>
              <a:spcAft>
                <a:spcPts val="600"/>
              </a:spcAft>
            </a:pPr>
            <a:r>
              <a:rPr lang="de-DE" dirty="0" err="1">
                <a:solidFill>
                  <a:schemeClr val="tx2"/>
                </a:solidFill>
                <a:latin typeface="Roboto Light" panose="02000000000000000000" pitchFamily="2" charset="0"/>
                <a:ea typeface="Roboto Light" panose="02000000000000000000" pitchFamily="2" charset="0"/>
              </a:rPr>
              <a:t>E-mail</a:t>
            </a:r>
            <a:r>
              <a:rPr lang="de-DE" dirty="0">
                <a:solidFill>
                  <a:schemeClr val="tx2"/>
                </a:solidFill>
                <a:latin typeface="Roboto Light" panose="02000000000000000000" pitchFamily="2" charset="0"/>
                <a:ea typeface="Roboto Light" panose="02000000000000000000" pitchFamily="2" charset="0"/>
              </a:rPr>
              <a:t>: </a:t>
            </a:r>
            <a:r>
              <a:rPr lang="de-DE" dirty="0">
                <a:solidFill>
                  <a:schemeClr val="tx2"/>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Markus.Guba@med.uni-muenchen.de</a:t>
            </a:r>
            <a:endParaRPr lang="de-DE" dirty="0">
              <a:solidFill>
                <a:schemeClr val="tx2"/>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64450669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10" y="457200"/>
            <a:ext cx="3725948" cy="1384995"/>
          </a:xfrm>
          <a:prstGeom prst="rect">
            <a:avLst/>
          </a:prstGeom>
          <a:noFill/>
        </p:spPr>
        <p:txBody>
          <a:bodyPr wrap="squar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Über uns / Versorgungsverbund</a:t>
            </a:r>
            <a:endParaRPr sz="2800" dirty="0">
              <a:solidFill>
                <a:schemeClr val="tx2"/>
              </a:solidFill>
              <a:latin typeface="Roboto Medium" panose="02000000000000000000" pitchFamily="2" charset="0"/>
              <a:ea typeface="Roboto Medium" panose="02000000000000000000" pitchFamily="2" charset="0"/>
            </a:endParaRPr>
          </a:p>
        </p:txBody>
      </p:sp>
      <p:pic>
        <p:nvPicPr>
          <p:cNvPr id="3" name="Grafik 2">
            <a:extLst>
              <a:ext uri="{FF2B5EF4-FFF2-40B4-BE49-F238E27FC236}">
                <a16:creationId xmlns:a16="http://schemas.microsoft.com/office/drawing/2014/main" id="{9FBE55BE-F8B7-2F71-284D-753F738E1945}"/>
              </a:ext>
            </a:extLst>
          </p:cNvPr>
          <p:cNvPicPr>
            <a:picLocks noChangeAspect="1"/>
          </p:cNvPicPr>
          <p:nvPr/>
        </p:nvPicPr>
        <p:blipFill>
          <a:blip r:embed="rId3"/>
          <a:stretch>
            <a:fillRect/>
          </a:stretch>
        </p:blipFill>
        <p:spPr>
          <a:xfrm>
            <a:off x="5001790" y="1032621"/>
            <a:ext cx="4401164" cy="4629796"/>
          </a:xfrm>
          <a:prstGeom prst="rect">
            <a:avLst/>
          </a:prstGeom>
        </p:spPr>
      </p:pic>
      <p:sp>
        <p:nvSpPr>
          <p:cNvPr id="4" name="Ellipse 3">
            <a:extLst>
              <a:ext uri="{FF2B5EF4-FFF2-40B4-BE49-F238E27FC236}">
                <a16:creationId xmlns:a16="http://schemas.microsoft.com/office/drawing/2014/main" id="{F9443345-1ADD-8207-596D-F0687CD55A5E}"/>
              </a:ext>
            </a:extLst>
          </p:cNvPr>
          <p:cNvSpPr/>
          <p:nvPr/>
        </p:nvSpPr>
        <p:spPr>
          <a:xfrm>
            <a:off x="6546118" y="2167196"/>
            <a:ext cx="513184" cy="5131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038998A0-499F-D8C1-1795-953D86D7287E}"/>
              </a:ext>
            </a:extLst>
          </p:cNvPr>
          <p:cNvSpPr/>
          <p:nvPr/>
        </p:nvSpPr>
        <p:spPr>
          <a:xfrm>
            <a:off x="5688309" y="3700527"/>
            <a:ext cx="513184" cy="5131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878DED50-3F3B-DA9E-7F28-C09D511DBBA8}"/>
              </a:ext>
            </a:extLst>
          </p:cNvPr>
          <p:cNvSpPr/>
          <p:nvPr/>
        </p:nvSpPr>
        <p:spPr>
          <a:xfrm>
            <a:off x="6965557" y="4036428"/>
            <a:ext cx="696127" cy="724678"/>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92AA43DB-4F45-C248-39E7-BAC7BB97A451}"/>
              </a:ext>
            </a:extLst>
          </p:cNvPr>
          <p:cNvPicPr>
            <a:picLocks noChangeAspect="1"/>
          </p:cNvPicPr>
          <p:nvPr/>
        </p:nvPicPr>
        <p:blipFill>
          <a:blip r:embed="rId4"/>
          <a:stretch>
            <a:fillRect/>
          </a:stretch>
        </p:blipFill>
        <p:spPr>
          <a:xfrm>
            <a:off x="9548224" y="3625683"/>
            <a:ext cx="1818497" cy="537487"/>
          </a:xfrm>
          <a:prstGeom prst="rect">
            <a:avLst/>
          </a:prstGeom>
        </p:spPr>
      </p:pic>
      <p:pic>
        <p:nvPicPr>
          <p:cNvPr id="8" name="Grafik 7">
            <a:extLst>
              <a:ext uri="{FF2B5EF4-FFF2-40B4-BE49-F238E27FC236}">
                <a16:creationId xmlns:a16="http://schemas.microsoft.com/office/drawing/2014/main" id="{074BED93-2FA6-427E-F928-7670E9D6609D}"/>
              </a:ext>
            </a:extLst>
          </p:cNvPr>
          <p:cNvPicPr>
            <a:picLocks noChangeAspect="1"/>
          </p:cNvPicPr>
          <p:nvPr/>
        </p:nvPicPr>
        <p:blipFill>
          <a:blip r:embed="rId5"/>
          <a:srcRect t="26257" b="31355"/>
          <a:stretch/>
        </p:blipFill>
        <p:spPr>
          <a:xfrm>
            <a:off x="6098235" y="339574"/>
            <a:ext cx="1922133" cy="544919"/>
          </a:xfrm>
          <a:prstGeom prst="rect">
            <a:avLst/>
          </a:prstGeom>
        </p:spPr>
      </p:pic>
      <p:pic>
        <p:nvPicPr>
          <p:cNvPr id="9" name="Grafik 8">
            <a:extLst>
              <a:ext uri="{FF2B5EF4-FFF2-40B4-BE49-F238E27FC236}">
                <a16:creationId xmlns:a16="http://schemas.microsoft.com/office/drawing/2014/main" id="{030745D1-F919-81E7-68ED-6BAF7BC16624}"/>
              </a:ext>
            </a:extLst>
          </p:cNvPr>
          <p:cNvPicPr>
            <a:picLocks noChangeAspect="1"/>
          </p:cNvPicPr>
          <p:nvPr/>
        </p:nvPicPr>
        <p:blipFill>
          <a:blip r:embed="rId6"/>
          <a:stretch>
            <a:fillRect/>
          </a:stretch>
        </p:blipFill>
        <p:spPr>
          <a:xfrm>
            <a:off x="3290880" y="3700527"/>
            <a:ext cx="1312318" cy="462643"/>
          </a:xfrm>
          <a:prstGeom prst="rect">
            <a:avLst/>
          </a:prstGeom>
        </p:spPr>
      </p:pic>
      <p:pic>
        <p:nvPicPr>
          <p:cNvPr id="11" name="Grafik 10">
            <a:extLst>
              <a:ext uri="{FF2B5EF4-FFF2-40B4-BE49-F238E27FC236}">
                <a16:creationId xmlns:a16="http://schemas.microsoft.com/office/drawing/2014/main" id="{F81EB2F0-F00E-696D-745D-2B2E0AC6D496}"/>
              </a:ext>
            </a:extLst>
          </p:cNvPr>
          <p:cNvPicPr>
            <a:picLocks noChangeAspect="1"/>
          </p:cNvPicPr>
          <p:nvPr/>
        </p:nvPicPr>
        <p:blipFill>
          <a:blip r:embed="rId7"/>
          <a:stretch>
            <a:fillRect/>
          </a:stretch>
        </p:blipFill>
        <p:spPr>
          <a:xfrm>
            <a:off x="6151515" y="5886778"/>
            <a:ext cx="2199520" cy="617969"/>
          </a:xfrm>
          <a:prstGeom prst="rect">
            <a:avLst/>
          </a:prstGeom>
        </p:spPr>
      </p:pic>
      <p:cxnSp>
        <p:nvCxnSpPr>
          <p:cNvPr id="14" name="Gerader Verbinder 13">
            <a:extLst>
              <a:ext uri="{FF2B5EF4-FFF2-40B4-BE49-F238E27FC236}">
                <a16:creationId xmlns:a16="http://schemas.microsoft.com/office/drawing/2014/main" id="{8F8511D6-47A7-A5DE-6ECA-450FEF103A91}"/>
              </a:ext>
            </a:extLst>
          </p:cNvPr>
          <p:cNvCxnSpPr>
            <a:stCxn id="7" idx="1"/>
          </p:cNvCxnSpPr>
          <p:nvPr/>
        </p:nvCxnSpPr>
        <p:spPr>
          <a:xfrm flipH="1">
            <a:off x="7661684" y="3894427"/>
            <a:ext cx="1886540" cy="504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099D5B1-1EF7-F1FF-EF7E-C2B1049CD045}"/>
              </a:ext>
            </a:extLst>
          </p:cNvPr>
          <p:cNvCxnSpPr>
            <a:cxnSpLocks/>
            <a:stCxn id="11" idx="0"/>
            <a:endCxn id="6" idx="4"/>
          </p:cNvCxnSpPr>
          <p:nvPr/>
        </p:nvCxnSpPr>
        <p:spPr>
          <a:xfrm flipV="1">
            <a:off x="7251275" y="4761106"/>
            <a:ext cx="62346" cy="1125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7AC06371-5FBD-658C-2C56-C3AEACFA7D35}"/>
              </a:ext>
            </a:extLst>
          </p:cNvPr>
          <p:cNvCxnSpPr>
            <a:stCxn id="8" idx="2"/>
            <a:endCxn id="4" idx="0"/>
          </p:cNvCxnSpPr>
          <p:nvPr/>
        </p:nvCxnSpPr>
        <p:spPr>
          <a:xfrm flipH="1">
            <a:off x="6802710" y="884493"/>
            <a:ext cx="256592" cy="1282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5D6D489E-FA0E-6130-95D3-4109B0CB150B}"/>
              </a:ext>
            </a:extLst>
          </p:cNvPr>
          <p:cNvCxnSpPr>
            <a:stCxn id="9" idx="3"/>
            <a:endCxn id="5" idx="2"/>
          </p:cNvCxnSpPr>
          <p:nvPr/>
        </p:nvCxnSpPr>
        <p:spPr>
          <a:xfrm>
            <a:off x="4603198" y="3931849"/>
            <a:ext cx="1085111" cy="25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DFFBDC59-291E-B26D-B7A9-43BE9B7A5A43}"/>
              </a:ext>
            </a:extLst>
          </p:cNvPr>
          <p:cNvCxnSpPr>
            <a:endCxn id="6" idx="0"/>
          </p:cNvCxnSpPr>
          <p:nvPr/>
        </p:nvCxnSpPr>
        <p:spPr>
          <a:xfrm>
            <a:off x="6931006" y="2680380"/>
            <a:ext cx="382615" cy="135604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662393A-5C3C-8D4F-D05E-1A3B46568F93}"/>
              </a:ext>
            </a:extLst>
          </p:cNvPr>
          <p:cNvCxnSpPr>
            <a:cxnSpLocks/>
          </p:cNvCxnSpPr>
          <p:nvPr/>
        </p:nvCxnSpPr>
        <p:spPr>
          <a:xfrm>
            <a:off x="6197789" y="4083082"/>
            <a:ext cx="719320" cy="2787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26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10948831" cy="523220"/>
          </a:xfrm>
          <a:prstGeom prst="rect">
            <a:avLst/>
          </a:prstGeom>
          <a:noFill/>
        </p:spPr>
        <p:txBody>
          <a:bodyPr wrap="none">
            <a:spAutoFit/>
          </a:bodyPr>
          <a:lstStyle/>
          <a:p>
            <a:r>
              <a:rPr lang="de-DE" sz="2800" dirty="0" err="1">
                <a:solidFill>
                  <a:schemeClr val="tx2"/>
                </a:solidFill>
                <a:latin typeface="Roboto Medium" panose="02000000000000000000" pitchFamily="2" charset="0"/>
                <a:ea typeface="Roboto Medium" panose="02000000000000000000" pitchFamily="2" charset="0"/>
              </a:rPr>
              <a:t>Interdiziplinäre</a:t>
            </a:r>
            <a:r>
              <a:rPr lang="de-DE" sz="2800" dirty="0">
                <a:solidFill>
                  <a:schemeClr val="tx2"/>
                </a:solidFill>
                <a:latin typeface="Roboto Medium" panose="02000000000000000000" pitchFamily="2" charset="0"/>
                <a:ea typeface="Roboto Medium" panose="02000000000000000000" pitchFamily="2" charset="0"/>
              </a:rPr>
              <a:t>, zentrumsübergreifende Transplantationskonferenz</a:t>
            </a:r>
            <a:endParaRPr sz="2800" dirty="0">
              <a:solidFill>
                <a:schemeClr val="tx2"/>
              </a:solidFill>
              <a:latin typeface="Roboto Medium" panose="02000000000000000000" pitchFamily="2" charset="0"/>
              <a:ea typeface="Roboto Medium" panose="02000000000000000000" pitchFamily="2" charset="0"/>
            </a:endParaRPr>
          </a:p>
        </p:txBody>
      </p:sp>
      <p:pic>
        <p:nvPicPr>
          <p:cNvPr id="14" name="Grafik 13">
            <a:extLst>
              <a:ext uri="{FF2B5EF4-FFF2-40B4-BE49-F238E27FC236}">
                <a16:creationId xmlns:a16="http://schemas.microsoft.com/office/drawing/2014/main" id="{A62E910A-3D28-B3A0-5325-A97CA83A53D0}"/>
              </a:ext>
            </a:extLst>
          </p:cNvPr>
          <p:cNvPicPr>
            <a:picLocks noChangeAspect="1"/>
          </p:cNvPicPr>
          <p:nvPr/>
        </p:nvPicPr>
        <p:blipFill rotWithShape="1">
          <a:blip r:embed="rId3"/>
          <a:srcRect l="19333" t="9178" r="24858" b="50000"/>
          <a:stretch/>
        </p:blipFill>
        <p:spPr>
          <a:xfrm>
            <a:off x="2234979" y="950386"/>
            <a:ext cx="1371139" cy="1504414"/>
          </a:xfrm>
          <a:prstGeom prst="flowChartConnector">
            <a:avLst/>
          </a:prstGeom>
        </p:spPr>
      </p:pic>
      <p:pic>
        <p:nvPicPr>
          <p:cNvPr id="15" name="Picture 16">
            <a:extLst>
              <a:ext uri="{FF2B5EF4-FFF2-40B4-BE49-F238E27FC236}">
                <a16:creationId xmlns:a16="http://schemas.microsoft.com/office/drawing/2014/main" id="{28DE2E23-80B2-FBE4-D1D9-E85D0DAFCD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97" r="6117"/>
          <a:stretch/>
        </p:blipFill>
        <p:spPr bwMode="auto">
          <a:xfrm>
            <a:off x="3873008" y="1088125"/>
            <a:ext cx="1369647" cy="124459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Picture 2" descr="Unser Team | Klinik für Psychiatrie und Psychotherapie">
            <a:extLst>
              <a:ext uri="{FF2B5EF4-FFF2-40B4-BE49-F238E27FC236}">
                <a16:creationId xmlns:a16="http://schemas.microsoft.com/office/drawing/2014/main" id="{497C780A-FDF3-8136-3999-635D2F3A4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0467" y="4741347"/>
            <a:ext cx="1062346" cy="116977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8" name="Picture 4" descr="Oberärzte/-innen | Klinik für Anaesthesiologie">
            <a:extLst>
              <a:ext uri="{FF2B5EF4-FFF2-40B4-BE49-F238E27FC236}">
                <a16:creationId xmlns:a16="http://schemas.microsoft.com/office/drawing/2014/main" id="{A5643DF9-3F22-2838-E6B1-0033550D5B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76" r="5263"/>
          <a:stretch/>
        </p:blipFill>
        <p:spPr bwMode="auto">
          <a:xfrm>
            <a:off x="2271558" y="2748555"/>
            <a:ext cx="1439770" cy="131318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9" name="Picture 6" descr="Corona: Münchner Ärzte kämpfen um das Leben von jungen Patienten - Therapie  „kann nicht jeden retten“">
            <a:extLst>
              <a:ext uri="{FF2B5EF4-FFF2-40B4-BE49-F238E27FC236}">
                <a16:creationId xmlns:a16="http://schemas.microsoft.com/office/drawing/2014/main" id="{1A12DB39-53CC-C0D4-839A-650A37704E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559" r="12463"/>
          <a:stretch/>
        </p:blipFill>
        <p:spPr bwMode="auto">
          <a:xfrm>
            <a:off x="4037609" y="2776632"/>
            <a:ext cx="1306141" cy="131737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 name="Grafik 19">
            <a:extLst>
              <a:ext uri="{FF2B5EF4-FFF2-40B4-BE49-F238E27FC236}">
                <a16:creationId xmlns:a16="http://schemas.microsoft.com/office/drawing/2014/main" id="{9833BB45-3B63-1FDC-CC18-796C48234B34}"/>
              </a:ext>
            </a:extLst>
          </p:cNvPr>
          <p:cNvPicPr>
            <a:picLocks noChangeAspect="1"/>
          </p:cNvPicPr>
          <p:nvPr/>
        </p:nvPicPr>
        <p:blipFill rotWithShape="1">
          <a:blip r:embed="rId8"/>
          <a:srcRect l="9226" r="21381"/>
          <a:stretch/>
        </p:blipFill>
        <p:spPr>
          <a:xfrm>
            <a:off x="8723222" y="1068799"/>
            <a:ext cx="1421473" cy="1359828"/>
          </a:xfrm>
          <a:prstGeom prst="flowChartConnector">
            <a:avLst/>
          </a:prstGeom>
        </p:spPr>
      </p:pic>
      <p:pic>
        <p:nvPicPr>
          <p:cNvPr id="21" name="Grafik 20">
            <a:extLst>
              <a:ext uri="{FF2B5EF4-FFF2-40B4-BE49-F238E27FC236}">
                <a16:creationId xmlns:a16="http://schemas.microsoft.com/office/drawing/2014/main" id="{63028660-8166-1E91-22B0-B9BEBFCB5F17}"/>
              </a:ext>
            </a:extLst>
          </p:cNvPr>
          <p:cNvPicPr>
            <a:picLocks noChangeAspect="1"/>
          </p:cNvPicPr>
          <p:nvPr/>
        </p:nvPicPr>
        <p:blipFill rotWithShape="1">
          <a:blip r:embed="rId9"/>
          <a:srcRect l="16793" r="18401"/>
          <a:stretch/>
        </p:blipFill>
        <p:spPr>
          <a:xfrm>
            <a:off x="10109623" y="1088078"/>
            <a:ext cx="1396539" cy="1438110"/>
          </a:xfrm>
          <a:prstGeom prst="flowChartConnector">
            <a:avLst/>
          </a:prstGeom>
        </p:spPr>
      </p:pic>
      <p:pic>
        <p:nvPicPr>
          <p:cNvPr id="22" name="Grafik 21">
            <a:extLst>
              <a:ext uri="{FF2B5EF4-FFF2-40B4-BE49-F238E27FC236}">
                <a16:creationId xmlns:a16="http://schemas.microsoft.com/office/drawing/2014/main" id="{C0642976-A731-58E5-38A5-A1DB9C683F76}"/>
              </a:ext>
            </a:extLst>
          </p:cNvPr>
          <p:cNvPicPr>
            <a:picLocks noChangeAspect="1"/>
          </p:cNvPicPr>
          <p:nvPr/>
        </p:nvPicPr>
        <p:blipFill rotWithShape="1">
          <a:blip r:embed="rId10"/>
          <a:srcRect b="23706"/>
          <a:stretch/>
        </p:blipFill>
        <p:spPr>
          <a:xfrm>
            <a:off x="7438800" y="1153404"/>
            <a:ext cx="1064202" cy="1336195"/>
          </a:xfrm>
          <a:prstGeom prst="flowChartConnector">
            <a:avLst/>
          </a:prstGeom>
        </p:spPr>
      </p:pic>
      <p:pic>
        <p:nvPicPr>
          <p:cNvPr id="23" name="Grafik 22">
            <a:extLst>
              <a:ext uri="{FF2B5EF4-FFF2-40B4-BE49-F238E27FC236}">
                <a16:creationId xmlns:a16="http://schemas.microsoft.com/office/drawing/2014/main" id="{F6F3D158-B6F9-2DA8-15A7-76504C0B8887}"/>
              </a:ext>
            </a:extLst>
          </p:cNvPr>
          <p:cNvPicPr>
            <a:picLocks noChangeAspect="1"/>
          </p:cNvPicPr>
          <p:nvPr/>
        </p:nvPicPr>
        <p:blipFill rotWithShape="1">
          <a:blip r:embed="rId11"/>
          <a:srcRect l="22754" r="7089"/>
          <a:stretch/>
        </p:blipFill>
        <p:spPr>
          <a:xfrm>
            <a:off x="8824626" y="2765476"/>
            <a:ext cx="1514924" cy="1438110"/>
          </a:xfrm>
          <a:prstGeom prst="flowChartConnector">
            <a:avLst/>
          </a:prstGeom>
        </p:spPr>
      </p:pic>
      <p:pic>
        <p:nvPicPr>
          <p:cNvPr id="24" name="Grafik 23">
            <a:extLst>
              <a:ext uri="{FF2B5EF4-FFF2-40B4-BE49-F238E27FC236}">
                <a16:creationId xmlns:a16="http://schemas.microsoft.com/office/drawing/2014/main" id="{D1AC4BD0-8C27-4D47-706C-A52857F197DE}"/>
              </a:ext>
            </a:extLst>
          </p:cNvPr>
          <p:cNvPicPr>
            <a:picLocks noChangeAspect="1"/>
          </p:cNvPicPr>
          <p:nvPr/>
        </p:nvPicPr>
        <p:blipFill rotWithShape="1">
          <a:blip r:embed="rId12"/>
          <a:srcRect l="25556" r="13875" b="15278"/>
          <a:stretch/>
        </p:blipFill>
        <p:spPr>
          <a:xfrm>
            <a:off x="7356496" y="2756256"/>
            <a:ext cx="1356777" cy="1359829"/>
          </a:xfrm>
          <a:prstGeom prst="flowChartConnector">
            <a:avLst/>
          </a:prstGeom>
        </p:spPr>
      </p:pic>
      <p:pic>
        <p:nvPicPr>
          <p:cNvPr id="28" name="Grafik 27">
            <a:extLst>
              <a:ext uri="{FF2B5EF4-FFF2-40B4-BE49-F238E27FC236}">
                <a16:creationId xmlns:a16="http://schemas.microsoft.com/office/drawing/2014/main" id="{6B223B85-5CD9-7E48-A546-B1BB5B503F95}"/>
              </a:ext>
            </a:extLst>
          </p:cNvPr>
          <p:cNvPicPr>
            <a:picLocks noChangeAspect="1"/>
          </p:cNvPicPr>
          <p:nvPr/>
        </p:nvPicPr>
        <p:blipFill>
          <a:blip r:embed="rId13"/>
          <a:srcRect l="34229" t="492" r="13447" b="32670"/>
          <a:stretch/>
        </p:blipFill>
        <p:spPr>
          <a:xfrm>
            <a:off x="5868414" y="2734173"/>
            <a:ext cx="1238502" cy="1359830"/>
          </a:xfrm>
          <a:prstGeom prst="flowChartConnector">
            <a:avLst/>
          </a:prstGeom>
        </p:spPr>
      </p:pic>
      <p:pic>
        <p:nvPicPr>
          <p:cNvPr id="29" name="Grafik 28">
            <a:extLst>
              <a:ext uri="{FF2B5EF4-FFF2-40B4-BE49-F238E27FC236}">
                <a16:creationId xmlns:a16="http://schemas.microsoft.com/office/drawing/2014/main" id="{80F31F3F-5792-8DE7-F2EB-AAF615427379}"/>
              </a:ext>
            </a:extLst>
          </p:cNvPr>
          <p:cNvPicPr>
            <a:picLocks noChangeAspect="1"/>
          </p:cNvPicPr>
          <p:nvPr/>
        </p:nvPicPr>
        <p:blipFill rotWithShape="1">
          <a:blip r:embed="rId14"/>
          <a:srcRect b="19072"/>
          <a:stretch/>
        </p:blipFill>
        <p:spPr>
          <a:xfrm>
            <a:off x="676617" y="4616599"/>
            <a:ext cx="1290923" cy="1396069"/>
          </a:xfrm>
          <a:prstGeom prst="flowChartConnector">
            <a:avLst/>
          </a:prstGeom>
        </p:spPr>
      </p:pic>
      <p:pic>
        <p:nvPicPr>
          <p:cNvPr id="30" name="Grafik 29">
            <a:extLst>
              <a:ext uri="{FF2B5EF4-FFF2-40B4-BE49-F238E27FC236}">
                <a16:creationId xmlns:a16="http://schemas.microsoft.com/office/drawing/2014/main" id="{B3BB5304-CFDB-ED04-B6C7-B01C0BDD760A}"/>
              </a:ext>
            </a:extLst>
          </p:cNvPr>
          <p:cNvPicPr>
            <a:picLocks noChangeAspect="1"/>
          </p:cNvPicPr>
          <p:nvPr/>
        </p:nvPicPr>
        <p:blipFill>
          <a:blip r:embed="rId15"/>
          <a:stretch>
            <a:fillRect/>
          </a:stretch>
        </p:blipFill>
        <p:spPr>
          <a:xfrm>
            <a:off x="2363100" y="4609936"/>
            <a:ext cx="1396069" cy="1396069"/>
          </a:xfrm>
          <a:prstGeom prst="flowChartConnector">
            <a:avLst/>
          </a:prstGeom>
        </p:spPr>
      </p:pic>
      <p:pic>
        <p:nvPicPr>
          <p:cNvPr id="31" name="Grafik 30">
            <a:extLst>
              <a:ext uri="{FF2B5EF4-FFF2-40B4-BE49-F238E27FC236}">
                <a16:creationId xmlns:a16="http://schemas.microsoft.com/office/drawing/2014/main" id="{24E286CB-8AA5-7EB6-6F0A-261BE9B74782}"/>
              </a:ext>
            </a:extLst>
          </p:cNvPr>
          <p:cNvPicPr>
            <a:picLocks noChangeAspect="1"/>
          </p:cNvPicPr>
          <p:nvPr/>
        </p:nvPicPr>
        <p:blipFill>
          <a:blip r:embed="rId16"/>
          <a:srcRect t="13529" r="36704" b="28475"/>
          <a:stretch/>
        </p:blipFill>
        <p:spPr>
          <a:xfrm>
            <a:off x="7803400" y="4529009"/>
            <a:ext cx="1505261" cy="1838956"/>
          </a:xfrm>
          <a:prstGeom prst="flowChartConnector">
            <a:avLst/>
          </a:prstGeom>
        </p:spPr>
      </p:pic>
      <p:pic>
        <p:nvPicPr>
          <p:cNvPr id="32" name="Grafik 31">
            <a:extLst>
              <a:ext uri="{FF2B5EF4-FFF2-40B4-BE49-F238E27FC236}">
                <a16:creationId xmlns:a16="http://schemas.microsoft.com/office/drawing/2014/main" id="{876DF14C-52C9-4425-3E4A-3A629A1E5954}"/>
              </a:ext>
            </a:extLst>
          </p:cNvPr>
          <p:cNvPicPr>
            <a:picLocks noChangeAspect="1"/>
          </p:cNvPicPr>
          <p:nvPr/>
        </p:nvPicPr>
        <p:blipFill rotWithShape="1">
          <a:blip r:embed="rId17"/>
          <a:srcRect l="46784" t="23901" r="31890" b="48173"/>
          <a:stretch/>
        </p:blipFill>
        <p:spPr>
          <a:xfrm>
            <a:off x="5730203" y="4562409"/>
            <a:ext cx="1514924" cy="1487851"/>
          </a:xfrm>
          <a:prstGeom prst="ellipse">
            <a:avLst/>
          </a:prstGeom>
        </p:spPr>
      </p:pic>
      <p:pic>
        <p:nvPicPr>
          <p:cNvPr id="33" name="Grafik 32">
            <a:extLst>
              <a:ext uri="{FF2B5EF4-FFF2-40B4-BE49-F238E27FC236}">
                <a16:creationId xmlns:a16="http://schemas.microsoft.com/office/drawing/2014/main" id="{DCCFEE6A-5A0D-7113-6D3A-559F8B2318E7}"/>
              </a:ext>
            </a:extLst>
          </p:cNvPr>
          <p:cNvPicPr>
            <a:picLocks noChangeAspect="1"/>
          </p:cNvPicPr>
          <p:nvPr/>
        </p:nvPicPr>
        <p:blipFill rotWithShape="1">
          <a:blip r:embed="rId17"/>
          <a:srcRect l="20042" t="22436" r="55285" b="46778"/>
          <a:stretch/>
        </p:blipFill>
        <p:spPr>
          <a:xfrm>
            <a:off x="4025320" y="4639776"/>
            <a:ext cx="1521276" cy="1423599"/>
          </a:xfrm>
          <a:prstGeom prst="ellipse">
            <a:avLst/>
          </a:prstGeom>
        </p:spPr>
      </p:pic>
      <p:sp>
        <p:nvSpPr>
          <p:cNvPr id="34" name="Textfeld 33">
            <a:extLst>
              <a:ext uri="{FF2B5EF4-FFF2-40B4-BE49-F238E27FC236}">
                <a16:creationId xmlns:a16="http://schemas.microsoft.com/office/drawing/2014/main" id="{C93B5693-06DA-5B2F-F8A5-ABAFB082F014}"/>
              </a:ext>
            </a:extLst>
          </p:cNvPr>
          <p:cNvSpPr txBox="1"/>
          <p:nvPr/>
        </p:nvSpPr>
        <p:spPr>
          <a:xfrm>
            <a:off x="2434328" y="2220909"/>
            <a:ext cx="1043876"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Guba</a:t>
            </a:r>
          </a:p>
        </p:txBody>
      </p:sp>
      <p:sp>
        <p:nvSpPr>
          <p:cNvPr id="35" name="Textfeld 34">
            <a:extLst>
              <a:ext uri="{FF2B5EF4-FFF2-40B4-BE49-F238E27FC236}">
                <a16:creationId xmlns:a16="http://schemas.microsoft.com/office/drawing/2014/main" id="{38DEEF55-7E09-F840-0BCA-49D320473E16}"/>
              </a:ext>
            </a:extLst>
          </p:cNvPr>
          <p:cNvSpPr txBox="1"/>
          <p:nvPr/>
        </p:nvSpPr>
        <p:spPr>
          <a:xfrm>
            <a:off x="3910480" y="2215601"/>
            <a:ext cx="1454244"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Dr. </a:t>
            </a:r>
            <a:r>
              <a:rPr lang="de-DE" sz="1400" dirty="0" err="1">
                <a:latin typeface="Roboto Medium" panose="02000000000000000000" pitchFamily="2" charset="0"/>
                <a:ea typeface="Roboto Medium" panose="02000000000000000000" pitchFamily="2" charset="0"/>
              </a:rPr>
              <a:t>Koliogiannis</a:t>
            </a:r>
            <a:endParaRPr lang="de-DE" sz="1400" dirty="0">
              <a:latin typeface="Roboto Medium" panose="02000000000000000000" pitchFamily="2" charset="0"/>
              <a:ea typeface="Roboto Medium" panose="02000000000000000000" pitchFamily="2" charset="0"/>
            </a:endParaRPr>
          </a:p>
        </p:txBody>
      </p:sp>
      <p:sp>
        <p:nvSpPr>
          <p:cNvPr id="36" name="Textfeld 35">
            <a:extLst>
              <a:ext uri="{FF2B5EF4-FFF2-40B4-BE49-F238E27FC236}">
                <a16:creationId xmlns:a16="http://schemas.microsoft.com/office/drawing/2014/main" id="{FCBFA136-C33D-9FC9-A43A-556FF73A049E}"/>
              </a:ext>
            </a:extLst>
          </p:cNvPr>
          <p:cNvSpPr txBox="1"/>
          <p:nvPr/>
        </p:nvSpPr>
        <p:spPr>
          <a:xfrm>
            <a:off x="7364512" y="2199738"/>
            <a:ext cx="1116011"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Lange</a:t>
            </a:r>
          </a:p>
        </p:txBody>
      </p:sp>
      <p:sp>
        <p:nvSpPr>
          <p:cNvPr id="37" name="Textfeld 36">
            <a:extLst>
              <a:ext uri="{FF2B5EF4-FFF2-40B4-BE49-F238E27FC236}">
                <a16:creationId xmlns:a16="http://schemas.microsoft.com/office/drawing/2014/main" id="{F59B78DD-81E7-63F1-95A6-9C9BA385FD24}"/>
              </a:ext>
            </a:extLst>
          </p:cNvPr>
          <p:cNvSpPr txBox="1"/>
          <p:nvPr/>
        </p:nvSpPr>
        <p:spPr>
          <a:xfrm>
            <a:off x="8916035" y="2220909"/>
            <a:ext cx="1029449"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Denk</a:t>
            </a:r>
          </a:p>
        </p:txBody>
      </p:sp>
      <p:sp>
        <p:nvSpPr>
          <p:cNvPr id="38" name="Textfeld 37">
            <a:extLst>
              <a:ext uri="{FF2B5EF4-FFF2-40B4-BE49-F238E27FC236}">
                <a16:creationId xmlns:a16="http://schemas.microsoft.com/office/drawing/2014/main" id="{65238B04-DF1B-9489-E777-D757E0BF61D4}"/>
              </a:ext>
            </a:extLst>
          </p:cNvPr>
          <p:cNvSpPr txBox="1"/>
          <p:nvPr/>
        </p:nvSpPr>
        <p:spPr>
          <a:xfrm>
            <a:off x="10358517" y="2237690"/>
            <a:ext cx="965329"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Dr. Paulig</a:t>
            </a:r>
          </a:p>
        </p:txBody>
      </p:sp>
      <p:sp>
        <p:nvSpPr>
          <p:cNvPr id="39" name="Textfeld 38">
            <a:extLst>
              <a:ext uri="{FF2B5EF4-FFF2-40B4-BE49-F238E27FC236}">
                <a16:creationId xmlns:a16="http://schemas.microsoft.com/office/drawing/2014/main" id="{8A5F29B5-C256-F9C4-FCB7-EFBF161E7408}"/>
              </a:ext>
            </a:extLst>
          </p:cNvPr>
          <p:cNvSpPr txBox="1"/>
          <p:nvPr/>
        </p:nvSpPr>
        <p:spPr>
          <a:xfrm>
            <a:off x="5900004" y="3964849"/>
            <a:ext cx="1175322"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Meiser</a:t>
            </a:r>
          </a:p>
        </p:txBody>
      </p:sp>
      <p:sp>
        <p:nvSpPr>
          <p:cNvPr id="40" name="Textfeld 39">
            <a:extLst>
              <a:ext uri="{FF2B5EF4-FFF2-40B4-BE49-F238E27FC236}">
                <a16:creationId xmlns:a16="http://schemas.microsoft.com/office/drawing/2014/main" id="{43CC3AD7-698E-06B3-7541-C54BB16611F1}"/>
              </a:ext>
            </a:extLst>
          </p:cNvPr>
          <p:cNvSpPr txBox="1"/>
          <p:nvPr/>
        </p:nvSpPr>
        <p:spPr>
          <a:xfrm>
            <a:off x="7970901" y="6150079"/>
            <a:ext cx="1085554"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PD Dr. Lurz</a:t>
            </a:r>
          </a:p>
        </p:txBody>
      </p:sp>
      <p:sp>
        <p:nvSpPr>
          <p:cNvPr id="41" name="Textfeld 40">
            <a:extLst>
              <a:ext uri="{FF2B5EF4-FFF2-40B4-BE49-F238E27FC236}">
                <a16:creationId xmlns:a16="http://schemas.microsoft.com/office/drawing/2014/main" id="{99148528-01BF-9A8C-049E-BC5B52DE23E1}"/>
              </a:ext>
            </a:extLst>
          </p:cNvPr>
          <p:cNvSpPr txBox="1"/>
          <p:nvPr/>
        </p:nvSpPr>
        <p:spPr>
          <a:xfrm>
            <a:off x="9664979" y="5828271"/>
            <a:ext cx="1088760"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PD Dr. Eser</a:t>
            </a:r>
          </a:p>
        </p:txBody>
      </p:sp>
      <p:sp>
        <p:nvSpPr>
          <p:cNvPr id="42" name="Textfeld 41">
            <a:extLst>
              <a:ext uri="{FF2B5EF4-FFF2-40B4-BE49-F238E27FC236}">
                <a16:creationId xmlns:a16="http://schemas.microsoft.com/office/drawing/2014/main" id="{8B044F52-F7B0-6A96-BBC9-40BDA8249B80}"/>
              </a:ext>
            </a:extLst>
          </p:cNvPr>
          <p:cNvSpPr txBox="1"/>
          <p:nvPr/>
        </p:nvSpPr>
        <p:spPr>
          <a:xfrm>
            <a:off x="8906337" y="3956552"/>
            <a:ext cx="1415772"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Fr. Mühlsteffen</a:t>
            </a:r>
          </a:p>
        </p:txBody>
      </p:sp>
      <p:sp>
        <p:nvSpPr>
          <p:cNvPr id="43" name="Textfeld 42">
            <a:extLst>
              <a:ext uri="{FF2B5EF4-FFF2-40B4-BE49-F238E27FC236}">
                <a16:creationId xmlns:a16="http://schemas.microsoft.com/office/drawing/2014/main" id="{AFA07D64-4195-66CF-15FF-D47074BD363A}"/>
              </a:ext>
            </a:extLst>
          </p:cNvPr>
          <p:cNvSpPr txBox="1"/>
          <p:nvPr/>
        </p:nvSpPr>
        <p:spPr>
          <a:xfrm>
            <a:off x="7586748" y="3949634"/>
            <a:ext cx="979755"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Fr. Macke</a:t>
            </a:r>
          </a:p>
        </p:txBody>
      </p:sp>
      <p:sp>
        <p:nvSpPr>
          <p:cNvPr id="44" name="Textfeld 43">
            <a:extLst>
              <a:ext uri="{FF2B5EF4-FFF2-40B4-BE49-F238E27FC236}">
                <a16:creationId xmlns:a16="http://schemas.microsoft.com/office/drawing/2014/main" id="{419230EF-04B1-9FE9-1105-52AB4556A53B}"/>
              </a:ext>
            </a:extLst>
          </p:cNvPr>
          <p:cNvSpPr txBox="1"/>
          <p:nvPr/>
        </p:nvSpPr>
        <p:spPr>
          <a:xfrm>
            <a:off x="696746" y="5824746"/>
            <a:ext cx="1250663"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PD Dr. Ehmer</a:t>
            </a:r>
          </a:p>
        </p:txBody>
      </p:sp>
      <p:sp>
        <p:nvSpPr>
          <p:cNvPr id="144" name="Textfeld 143">
            <a:extLst>
              <a:ext uri="{FF2B5EF4-FFF2-40B4-BE49-F238E27FC236}">
                <a16:creationId xmlns:a16="http://schemas.microsoft.com/office/drawing/2014/main" id="{19C89CBE-E2C6-E70A-ECD1-6243308CF64C}"/>
              </a:ext>
            </a:extLst>
          </p:cNvPr>
          <p:cNvSpPr txBox="1"/>
          <p:nvPr/>
        </p:nvSpPr>
        <p:spPr>
          <a:xfrm>
            <a:off x="2434328" y="3964965"/>
            <a:ext cx="1159292"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Dr. </a:t>
            </a:r>
            <a:r>
              <a:rPr lang="de-DE" sz="1400" dirty="0" err="1">
                <a:latin typeface="Roboto Medium" panose="02000000000000000000" pitchFamily="2" charset="0"/>
                <a:ea typeface="Roboto Medium" panose="02000000000000000000" pitchFamily="2" charset="0"/>
              </a:rPr>
              <a:t>Melchiar</a:t>
            </a:r>
            <a:endParaRPr lang="de-DE" sz="1400" dirty="0">
              <a:latin typeface="Roboto Medium" panose="02000000000000000000" pitchFamily="2" charset="0"/>
              <a:ea typeface="Roboto Medium" panose="02000000000000000000" pitchFamily="2" charset="0"/>
            </a:endParaRPr>
          </a:p>
        </p:txBody>
      </p:sp>
      <p:sp>
        <p:nvSpPr>
          <p:cNvPr id="145" name="Textfeld 144">
            <a:extLst>
              <a:ext uri="{FF2B5EF4-FFF2-40B4-BE49-F238E27FC236}">
                <a16:creationId xmlns:a16="http://schemas.microsoft.com/office/drawing/2014/main" id="{60D047B0-1387-A620-BE85-DA58E88288B0}"/>
              </a:ext>
            </a:extLst>
          </p:cNvPr>
          <p:cNvSpPr txBox="1"/>
          <p:nvPr/>
        </p:nvSpPr>
        <p:spPr>
          <a:xfrm>
            <a:off x="4039270" y="3969331"/>
            <a:ext cx="1281120"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PD Dr. Irlbeck</a:t>
            </a:r>
          </a:p>
        </p:txBody>
      </p:sp>
      <p:sp>
        <p:nvSpPr>
          <p:cNvPr id="146" name="Textfeld 145">
            <a:extLst>
              <a:ext uri="{FF2B5EF4-FFF2-40B4-BE49-F238E27FC236}">
                <a16:creationId xmlns:a16="http://schemas.microsoft.com/office/drawing/2014/main" id="{BCBE6142-5AFF-3935-58C0-7109D236C5EB}"/>
              </a:ext>
            </a:extLst>
          </p:cNvPr>
          <p:cNvSpPr txBox="1"/>
          <p:nvPr/>
        </p:nvSpPr>
        <p:spPr>
          <a:xfrm>
            <a:off x="6121527" y="5815862"/>
            <a:ext cx="768159"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Dr. </a:t>
            </a:r>
            <a:r>
              <a:rPr lang="de-DE" sz="1400" dirty="0" err="1">
                <a:latin typeface="Roboto Medium" panose="02000000000000000000" pitchFamily="2" charset="0"/>
                <a:ea typeface="Roboto Medium" panose="02000000000000000000" pitchFamily="2" charset="0"/>
              </a:rPr>
              <a:t>Düll</a:t>
            </a:r>
            <a:endParaRPr lang="de-DE" sz="1400" dirty="0">
              <a:latin typeface="Roboto Medium" panose="02000000000000000000" pitchFamily="2" charset="0"/>
              <a:ea typeface="Roboto Medium" panose="02000000000000000000" pitchFamily="2" charset="0"/>
            </a:endParaRPr>
          </a:p>
        </p:txBody>
      </p:sp>
      <p:sp>
        <p:nvSpPr>
          <p:cNvPr id="147" name="Textfeld 146">
            <a:extLst>
              <a:ext uri="{FF2B5EF4-FFF2-40B4-BE49-F238E27FC236}">
                <a16:creationId xmlns:a16="http://schemas.microsoft.com/office/drawing/2014/main" id="{696563E3-80A5-AF95-F00C-31E566801CBB}"/>
              </a:ext>
            </a:extLst>
          </p:cNvPr>
          <p:cNvSpPr txBox="1"/>
          <p:nvPr/>
        </p:nvSpPr>
        <p:spPr>
          <a:xfrm>
            <a:off x="2486297" y="5824746"/>
            <a:ext cx="1149674"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Dr. Backhus</a:t>
            </a:r>
          </a:p>
        </p:txBody>
      </p:sp>
      <p:sp>
        <p:nvSpPr>
          <p:cNvPr id="148" name="Textfeld 147">
            <a:extLst>
              <a:ext uri="{FF2B5EF4-FFF2-40B4-BE49-F238E27FC236}">
                <a16:creationId xmlns:a16="http://schemas.microsoft.com/office/drawing/2014/main" id="{A6CB332D-948C-28F9-7901-EB94AB08F70D}"/>
              </a:ext>
            </a:extLst>
          </p:cNvPr>
          <p:cNvSpPr txBox="1"/>
          <p:nvPr/>
        </p:nvSpPr>
        <p:spPr>
          <a:xfrm>
            <a:off x="4139486" y="5824745"/>
            <a:ext cx="1358064"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PD Dr. Dietrich</a:t>
            </a:r>
          </a:p>
        </p:txBody>
      </p:sp>
      <p:pic>
        <p:nvPicPr>
          <p:cNvPr id="3" name="Grafik 2">
            <a:extLst>
              <a:ext uri="{FF2B5EF4-FFF2-40B4-BE49-F238E27FC236}">
                <a16:creationId xmlns:a16="http://schemas.microsoft.com/office/drawing/2014/main" id="{3C532319-175F-E88A-8FAC-8C1E12320B8F}"/>
              </a:ext>
            </a:extLst>
          </p:cNvPr>
          <p:cNvPicPr>
            <a:picLocks noChangeAspect="1"/>
          </p:cNvPicPr>
          <p:nvPr/>
        </p:nvPicPr>
        <p:blipFill>
          <a:blip r:embed="rId18"/>
          <a:srcRect l="24983" r="23041"/>
          <a:stretch/>
        </p:blipFill>
        <p:spPr>
          <a:xfrm>
            <a:off x="820755" y="1117980"/>
            <a:ext cx="855414" cy="1189009"/>
          </a:xfrm>
          <a:prstGeom prst="flowChartConnector">
            <a:avLst/>
          </a:prstGeom>
        </p:spPr>
      </p:pic>
      <p:sp>
        <p:nvSpPr>
          <p:cNvPr id="4" name="Textfeld 3">
            <a:extLst>
              <a:ext uri="{FF2B5EF4-FFF2-40B4-BE49-F238E27FC236}">
                <a16:creationId xmlns:a16="http://schemas.microsoft.com/office/drawing/2014/main" id="{19E180A6-F597-C419-D692-CD6321FC2E80}"/>
              </a:ext>
            </a:extLst>
          </p:cNvPr>
          <p:cNvSpPr txBox="1"/>
          <p:nvPr/>
        </p:nvSpPr>
        <p:spPr>
          <a:xfrm>
            <a:off x="663767" y="2215601"/>
            <a:ext cx="1199367"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Werner</a:t>
            </a:r>
          </a:p>
        </p:txBody>
      </p:sp>
      <p:pic>
        <p:nvPicPr>
          <p:cNvPr id="5" name="Grafik 4">
            <a:extLst>
              <a:ext uri="{FF2B5EF4-FFF2-40B4-BE49-F238E27FC236}">
                <a16:creationId xmlns:a16="http://schemas.microsoft.com/office/drawing/2014/main" id="{DEC60D13-DE8F-388E-4F9E-E9EF1E888DF7}"/>
              </a:ext>
            </a:extLst>
          </p:cNvPr>
          <p:cNvPicPr>
            <a:picLocks noChangeAspect="1"/>
          </p:cNvPicPr>
          <p:nvPr/>
        </p:nvPicPr>
        <p:blipFill>
          <a:blip r:embed="rId19"/>
          <a:srcRect l="52399" t="15686" r="23770" b="36417"/>
          <a:stretch/>
        </p:blipFill>
        <p:spPr>
          <a:xfrm>
            <a:off x="5981216" y="1129335"/>
            <a:ext cx="967672" cy="1299292"/>
          </a:xfrm>
          <a:prstGeom prst="ellipse">
            <a:avLst/>
          </a:prstGeom>
        </p:spPr>
      </p:pic>
      <p:sp>
        <p:nvSpPr>
          <p:cNvPr id="6" name="Textfeld 5">
            <a:extLst>
              <a:ext uri="{FF2B5EF4-FFF2-40B4-BE49-F238E27FC236}">
                <a16:creationId xmlns:a16="http://schemas.microsoft.com/office/drawing/2014/main" id="{1A083CC8-7D22-7B25-52E7-A4E34033D0E3}"/>
              </a:ext>
            </a:extLst>
          </p:cNvPr>
          <p:cNvSpPr txBox="1"/>
          <p:nvPr/>
        </p:nvSpPr>
        <p:spPr>
          <a:xfrm>
            <a:off x="5853517" y="2215601"/>
            <a:ext cx="1268296"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Mayerle</a:t>
            </a:r>
          </a:p>
        </p:txBody>
      </p:sp>
      <p:pic>
        <p:nvPicPr>
          <p:cNvPr id="7" name="Grafik 6">
            <a:extLst>
              <a:ext uri="{FF2B5EF4-FFF2-40B4-BE49-F238E27FC236}">
                <a16:creationId xmlns:a16="http://schemas.microsoft.com/office/drawing/2014/main" id="{0872920E-0224-B8BB-3C98-7D2B4628E205}"/>
              </a:ext>
            </a:extLst>
          </p:cNvPr>
          <p:cNvPicPr>
            <a:picLocks noChangeAspect="1"/>
          </p:cNvPicPr>
          <p:nvPr/>
        </p:nvPicPr>
        <p:blipFill>
          <a:blip r:embed="rId20"/>
          <a:srcRect l="34051" r="29854" b="14699"/>
          <a:stretch/>
        </p:blipFill>
        <p:spPr>
          <a:xfrm>
            <a:off x="885712" y="2733394"/>
            <a:ext cx="805379" cy="1267357"/>
          </a:xfrm>
          <a:prstGeom prst="flowChartConnector">
            <a:avLst/>
          </a:prstGeom>
        </p:spPr>
      </p:pic>
      <p:sp>
        <p:nvSpPr>
          <p:cNvPr id="8" name="Textfeld 7">
            <a:extLst>
              <a:ext uri="{FF2B5EF4-FFF2-40B4-BE49-F238E27FC236}">
                <a16:creationId xmlns:a16="http://schemas.microsoft.com/office/drawing/2014/main" id="{10326302-25B2-CC61-AF6E-2846D84BB4BC}"/>
              </a:ext>
            </a:extLst>
          </p:cNvPr>
          <p:cNvSpPr txBox="1"/>
          <p:nvPr/>
        </p:nvSpPr>
        <p:spPr>
          <a:xfrm>
            <a:off x="676617" y="3964849"/>
            <a:ext cx="1226618" cy="30777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de-DE" sz="1400" dirty="0">
                <a:latin typeface="Roboto Medium" panose="02000000000000000000" pitchFamily="2" charset="0"/>
                <a:ea typeface="Roboto Medium" panose="02000000000000000000" pitchFamily="2" charset="0"/>
              </a:rPr>
              <a:t>Prof. Zwißler</a:t>
            </a:r>
          </a:p>
        </p:txBody>
      </p:sp>
    </p:spTree>
    <p:extLst>
      <p:ext uri="{BB962C8B-B14F-4D97-AF65-F5344CB8AC3E}">
        <p14:creationId xmlns:p14="http://schemas.microsoft.com/office/powerpoint/2010/main" val="4240494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9842759"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Entwicklung der </a:t>
            </a:r>
            <a:r>
              <a:rPr lang="de-DE" sz="2800" dirty="0" err="1">
                <a:solidFill>
                  <a:schemeClr val="tx2"/>
                </a:solidFill>
                <a:latin typeface="Roboto Medium" panose="02000000000000000000" pitchFamily="2" charset="0"/>
                <a:ea typeface="Roboto Medium" panose="02000000000000000000" pitchFamily="2" charset="0"/>
              </a:rPr>
              <a:t>LTx</a:t>
            </a:r>
            <a:r>
              <a:rPr lang="de-DE" sz="2800" dirty="0">
                <a:solidFill>
                  <a:schemeClr val="tx2"/>
                </a:solidFill>
                <a:latin typeface="Roboto Medium" panose="02000000000000000000" pitchFamily="2" charset="0"/>
                <a:ea typeface="Roboto Medium" panose="02000000000000000000" pitchFamily="2" charset="0"/>
              </a:rPr>
              <a:t> Fallzahlen im Vergleich zur Spenderzahl</a:t>
            </a:r>
            <a:endParaRPr sz="2800" dirty="0">
              <a:solidFill>
                <a:schemeClr val="tx2"/>
              </a:solidFill>
              <a:latin typeface="Roboto Medium" panose="02000000000000000000" pitchFamily="2" charset="0"/>
              <a:ea typeface="Roboto Medium" panose="02000000000000000000" pitchFamily="2" charset="0"/>
            </a:endParaRPr>
          </a:p>
        </p:txBody>
      </p:sp>
      <p:graphicFrame>
        <p:nvGraphicFramePr>
          <p:cNvPr id="12" name="Objekt 11">
            <a:extLst>
              <a:ext uri="{FF2B5EF4-FFF2-40B4-BE49-F238E27FC236}">
                <a16:creationId xmlns:a16="http://schemas.microsoft.com/office/drawing/2014/main" id="{49DFB861-1266-1266-2ECE-BF9404079DF4}"/>
              </a:ext>
            </a:extLst>
          </p:cNvPr>
          <p:cNvGraphicFramePr>
            <a:graphicFrameLocks noChangeAspect="1"/>
          </p:cNvGraphicFramePr>
          <p:nvPr/>
        </p:nvGraphicFramePr>
        <p:xfrm>
          <a:off x="733109" y="1599338"/>
          <a:ext cx="5263316" cy="4683767"/>
        </p:xfrm>
        <a:graphic>
          <a:graphicData uri="http://schemas.openxmlformats.org/presentationml/2006/ole">
            <mc:AlternateContent xmlns:mc="http://schemas.openxmlformats.org/markup-compatibility/2006">
              <mc:Choice xmlns:v="urn:schemas-microsoft-com:vml" Requires="v">
                <p:oleObj name="Prism 9" r:id="rId3" imgW="4303982" imgH="3828437" progId="Prism9.Document">
                  <p:embed/>
                </p:oleObj>
              </mc:Choice>
              <mc:Fallback>
                <p:oleObj name="Prism 9" r:id="rId3" imgW="4303982" imgH="3828437" progId="Prism9.Document">
                  <p:embed/>
                  <p:pic>
                    <p:nvPicPr>
                      <p:cNvPr id="12" name="Objekt 11">
                        <a:extLst>
                          <a:ext uri="{FF2B5EF4-FFF2-40B4-BE49-F238E27FC236}">
                            <a16:creationId xmlns:a16="http://schemas.microsoft.com/office/drawing/2014/main" id="{49DFB861-1266-1266-2ECE-BF9404079DF4}"/>
                          </a:ext>
                        </a:extLst>
                      </p:cNvPr>
                      <p:cNvPicPr/>
                      <p:nvPr/>
                    </p:nvPicPr>
                    <p:blipFill>
                      <a:blip r:embed="rId4"/>
                      <a:stretch>
                        <a:fillRect/>
                      </a:stretch>
                    </p:blipFill>
                    <p:spPr>
                      <a:xfrm>
                        <a:off x="733109" y="1599338"/>
                        <a:ext cx="5263316" cy="4683767"/>
                      </a:xfrm>
                      <a:prstGeom prst="rect">
                        <a:avLst/>
                      </a:prstGeom>
                    </p:spPr>
                  </p:pic>
                </p:oleObj>
              </mc:Fallback>
            </mc:AlternateContent>
          </a:graphicData>
        </a:graphic>
      </p:graphicFrame>
    </p:spTree>
    <p:extLst>
      <p:ext uri="{BB962C8B-B14F-4D97-AF65-F5344CB8AC3E}">
        <p14:creationId xmlns:p14="http://schemas.microsoft.com/office/powerpoint/2010/main" val="223560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4459875" cy="954107"/>
          </a:xfrm>
          <a:prstGeom prst="rect">
            <a:avLst/>
          </a:prstGeom>
          <a:noFill/>
        </p:spPr>
        <p:txBody>
          <a:bodyPr wrap="none">
            <a:spAutoFit/>
          </a:bodyPr>
          <a:lstStyle/>
          <a:p>
            <a:endParaRPr lang="de-DE" sz="2800" dirty="0">
              <a:solidFill>
                <a:schemeClr val="tx2"/>
              </a:solidFill>
              <a:latin typeface="Roboto Medium" panose="02000000000000000000" pitchFamily="2" charset="0"/>
              <a:ea typeface="Roboto Medium" panose="02000000000000000000" pitchFamily="2" charset="0"/>
            </a:endParaRPr>
          </a:p>
          <a:p>
            <a:r>
              <a:rPr lang="de-DE" sz="2800" dirty="0">
                <a:solidFill>
                  <a:schemeClr val="tx2"/>
                </a:solidFill>
                <a:latin typeface="Roboto Medium" panose="02000000000000000000" pitchFamily="2" charset="0"/>
                <a:ea typeface="Roboto Medium" panose="02000000000000000000" pitchFamily="2" charset="0"/>
              </a:rPr>
              <a:t>Benchmarking / Fallzahlen</a:t>
            </a:r>
            <a:endParaRPr sz="2800" dirty="0">
              <a:solidFill>
                <a:schemeClr val="tx2"/>
              </a:solidFill>
              <a:latin typeface="Roboto Medium" panose="02000000000000000000" pitchFamily="2" charset="0"/>
              <a:ea typeface="Roboto Medium" panose="02000000000000000000" pitchFamily="2" charset="0"/>
            </a:endParaRPr>
          </a:p>
        </p:txBody>
      </p:sp>
      <p:graphicFrame>
        <p:nvGraphicFramePr>
          <p:cNvPr id="3" name="Objekt 2">
            <a:extLst>
              <a:ext uri="{FF2B5EF4-FFF2-40B4-BE49-F238E27FC236}">
                <a16:creationId xmlns:a16="http://schemas.microsoft.com/office/drawing/2014/main" id="{65C4BFEE-0602-301C-5BBB-6BF5CE26D2D6}"/>
              </a:ext>
            </a:extLst>
          </p:cNvPr>
          <p:cNvGraphicFramePr>
            <a:graphicFrameLocks noChangeAspect="1"/>
          </p:cNvGraphicFramePr>
          <p:nvPr>
            <p:extLst>
              <p:ext uri="{D42A27DB-BD31-4B8C-83A1-F6EECF244321}">
                <p14:modId xmlns:p14="http://schemas.microsoft.com/office/powerpoint/2010/main" val="4294368298"/>
              </p:ext>
            </p:extLst>
          </p:nvPr>
        </p:nvGraphicFramePr>
        <p:xfrm>
          <a:off x="154167" y="1984365"/>
          <a:ext cx="7749508" cy="4173325"/>
        </p:xfrm>
        <a:graphic>
          <a:graphicData uri="http://schemas.openxmlformats.org/presentationml/2006/ole">
            <mc:AlternateContent xmlns:mc="http://schemas.openxmlformats.org/markup-compatibility/2006">
              <mc:Choice xmlns:v="urn:schemas-microsoft-com:vml" Requires="v">
                <p:oleObj name="Prism 9" r:id="rId3" imgW="5521961" imgH="2973072" progId="Prism9.Document">
                  <p:embed/>
                </p:oleObj>
              </mc:Choice>
              <mc:Fallback>
                <p:oleObj name="Prism 9" r:id="rId3" imgW="5521961" imgH="2973072" progId="Prism9.Document">
                  <p:embed/>
                  <p:pic>
                    <p:nvPicPr>
                      <p:cNvPr id="6" name="Objekt 5">
                        <a:extLst>
                          <a:ext uri="{FF2B5EF4-FFF2-40B4-BE49-F238E27FC236}">
                            <a16:creationId xmlns:a16="http://schemas.microsoft.com/office/drawing/2014/main" id="{EB7E985D-64B6-C4E6-C657-05CBAEE2C05E}"/>
                          </a:ext>
                        </a:extLst>
                      </p:cNvPr>
                      <p:cNvPicPr/>
                      <p:nvPr/>
                    </p:nvPicPr>
                    <p:blipFill>
                      <a:blip r:embed="rId4"/>
                      <a:stretch>
                        <a:fillRect/>
                      </a:stretch>
                    </p:blipFill>
                    <p:spPr>
                      <a:xfrm>
                        <a:off x="154167" y="1984365"/>
                        <a:ext cx="7749508" cy="4173325"/>
                      </a:xfrm>
                      <a:prstGeom prst="rect">
                        <a:avLst/>
                      </a:prstGeom>
                    </p:spPr>
                  </p:pic>
                </p:oleObj>
              </mc:Fallback>
            </mc:AlternateContent>
          </a:graphicData>
        </a:graphic>
      </p:graphicFrame>
      <p:sp>
        <p:nvSpPr>
          <p:cNvPr id="6" name="Stern: 12 Zacken 5">
            <a:extLst>
              <a:ext uri="{FF2B5EF4-FFF2-40B4-BE49-F238E27FC236}">
                <a16:creationId xmlns:a16="http://schemas.microsoft.com/office/drawing/2014/main" id="{6707F237-2C3F-D47D-7965-90BEC86B107E}"/>
              </a:ext>
            </a:extLst>
          </p:cNvPr>
          <p:cNvSpPr/>
          <p:nvPr/>
        </p:nvSpPr>
        <p:spPr>
          <a:xfrm>
            <a:off x="1973656" y="1674891"/>
            <a:ext cx="488887" cy="452674"/>
          </a:xfrm>
          <a:prstGeom prst="star12">
            <a:avLst/>
          </a:prstGeom>
          <a:solidFill>
            <a:schemeClr val="tx1"/>
          </a:solidFill>
        </p:spPr>
        <p:style>
          <a:lnRef idx="3">
            <a:schemeClr val="lt1"/>
          </a:lnRef>
          <a:fillRef idx="1">
            <a:schemeClr val="dk1"/>
          </a:fillRef>
          <a:effectRef idx="1">
            <a:schemeClr val="dk1"/>
          </a:effectRef>
          <a:fontRef idx="minor">
            <a:schemeClr val="lt1"/>
          </a:fontRef>
        </p:style>
        <p:txBody>
          <a:bodyPr rtlCol="0" anchor="ctr"/>
          <a:lstStyle/>
          <a:p>
            <a:pPr algn="ctr"/>
            <a:r>
              <a:rPr lang="de-DE" dirty="0">
                <a:latin typeface="Roboto Medium" panose="02000000000000000000" pitchFamily="2" charset="0"/>
                <a:ea typeface="Roboto Medium" panose="02000000000000000000" pitchFamily="2" charset="0"/>
              </a:rPr>
              <a:t>1</a:t>
            </a:r>
          </a:p>
        </p:txBody>
      </p:sp>
      <p:sp>
        <p:nvSpPr>
          <p:cNvPr id="4" name="Textfeld 3">
            <a:extLst>
              <a:ext uri="{FF2B5EF4-FFF2-40B4-BE49-F238E27FC236}">
                <a16:creationId xmlns:a16="http://schemas.microsoft.com/office/drawing/2014/main" id="{517F005C-0AE8-A5B9-4AA0-9FE36FCE42FC}"/>
              </a:ext>
            </a:extLst>
          </p:cNvPr>
          <p:cNvSpPr txBox="1"/>
          <p:nvPr/>
        </p:nvSpPr>
        <p:spPr>
          <a:xfrm>
            <a:off x="5869663" y="4521666"/>
            <a:ext cx="5474329"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600" dirty="0">
                <a:latin typeface="Roboto" panose="02000000000000000000" pitchFamily="2" charset="0"/>
                <a:ea typeface="Roboto" panose="02000000000000000000" pitchFamily="2" charset="0"/>
              </a:rPr>
              <a:t>In Deutschland werden jährlich etwa 750 Lebertransplantationen durchgeführt – an der LMU etwa 70 pro Jahr. Trotz eines Rückgangs an Organspenden gelingt es uns, durch neue Strategien und verbesserte Abläufe, möglichst vielen schwerkranken Patientinnen und Patienten eine Chance auf ein neues Leben zu geben.</a:t>
            </a:r>
          </a:p>
        </p:txBody>
      </p:sp>
    </p:spTree>
    <p:extLst>
      <p:ext uri="{BB962C8B-B14F-4D97-AF65-F5344CB8AC3E}">
        <p14:creationId xmlns:p14="http://schemas.microsoft.com/office/powerpoint/2010/main" val="1981923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6126998"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Überleben nach Lebertransplantation</a:t>
            </a:r>
            <a:endParaRPr sz="2800" dirty="0">
              <a:solidFill>
                <a:schemeClr val="tx2"/>
              </a:solidFill>
              <a:latin typeface="Roboto Medium" panose="02000000000000000000" pitchFamily="2" charset="0"/>
              <a:ea typeface="Roboto Medium" panose="02000000000000000000" pitchFamily="2" charset="0"/>
            </a:endParaRPr>
          </a:p>
        </p:txBody>
      </p:sp>
      <p:grpSp>
        <p:nvGrpSpPr>
          <p:cNvPr id="3" name="Gruppieren 2">
            <a:extLst>
              <a:ext uri="{FF2B5EF4-FFF2-40B4-BE49-F238E27FC236}">
                <a16:creationId xmlns:a16="http://schemas.microsoft.com/office/drawing/2014/main" id="{87D7E684-C417-C2B0-8B19-888F25351BE1}"/>
              </a:ext>
            </a:extLst>
          </p:cNvPr>
          <p:cNvGrpSpPr/>
          <p:nvPr/>
        </p:nvGrpSpPr>
        <p:grpSpPr>
          <a:xfrm>
            <a:off x="850775" y="2096569"/>
            <a:ext cx="1676158" cy="3898609"/>
            <a:chOff x="782332" y="1896610"/>
            <a:chExt cx="1676158" cy="3898609"/>
          </a:xfrm>
          <a:solidFill>
            <a:schemeClr val="tx1"/>
          </a:solidFill>
        </p:grpSpPr>
        <p:grpSp>
          <p:nvGrpSpPr>
            <p:cNvPr id="5" name="Gruppieren 4">
              <a:extLst>
                <a:ext uri="{FF2B5EF4-FFF2-40B4-BE49-F238E27FC236}">
                  <a16:creationId xmlns:a16="http://schemas.microsoft.com/office/drawing/2014/main" id="{61FD6D21-BA0C-2C26-8683-B82A90A3CDD2}"/>
                </a:ext>
              </a:extLst>
            </p:cNvPr>
            <p:cNvGrpSpPr/>
            <p:nvPr/>
          </p:nvGrpSpPr>
          <p:grpSpPr>
            <a:xfrm>
              <a:off x="787875" y="1896610"/>
              <a:ext cx="1670539" cy="310562"/>
              <a:chOff x="3417682" y="2565917"/>
              <a:chExt cx="2274580" cy="422856"/>
            </a:xfrm>
            <a:grpFill/>
          </p:grpSpPr>
          <p:grpSp>
            <p:nvGrpSpPr>
              <p:cNvPr id="285" name="Gruppieren 284">
                <a:extLst>
                  <a:ext uri="{FF2B5EF4-FFF2-40B4-BE49-F238E27FC236}">
                    <a16:creationId xmlns:a16="http://schemas.microsoft.com/office/drawing/2014/main" id="{3B4FDA3F-2FDA-9A8E-1B3D-062F0115E7C5}"/>
                  </a:ext>
                </a:extLst>
              </p:cNvPr>
              <p:cNvGrpSpPr/>
              <p:nvPr/>
            </p:nvGrpSpPr>
            <p:grpSpPr>
              <a:xfrm>
                <a:off x="3417682" y="2565917"/>
                <a:ext cx="164179" cy="422856"/>
                <a:chOff x="3417682" y="2565917"/>
                <a:chExt cx="164179" cy="422856"/>
              </a:xfrm>
              <a:grpFill/>
            </p:grpSpPr>
            <p:sp>
              <p:nvSpPr>
                <p:cNvPr id="313" name="Ellipse 312">
                  <a:extLst>
                    <a:ext uri="{FF2B5EF4-FFF2-40B4-BE49-F238E27FC236}">
                      <a16:creationId xmlns:a16="http://schemas.microsoft.com/office/drawing/2014/main" id="{2FB9D8EC-3637-F681-D06D-5704D183314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14" name="Rechteck: abgerundete Ecken 313">
                  <a:extLst>
                    <a:ext uri="{FF2B5EF4-FFF2-40B4-BE49-F238E27FC236}">
                      <a16:creationId xmlns:a16="http://schemas.microsoft.com/office/drawing/2014/main" id="{6D8FF7C2-742F-45B7-5B7F-FEA1AFA8C4B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86" name="Gruppieren 285">
                <a:extLst>
                  <a:ext uri="{FF2B5EF4-FFF2-40B4-BE49-F238E27FC236}">
                    <a16:creationId xmlns:a16="http://schemas.microsoft.com/office/drawing/2014/main" id="{A9C7FDDA-F59C-7630-B6C7-80C1730D2D76}"/>
                  </a:ext>
                </a:extLst>
              </p:cNvPr>
              <p:cNvGrpSpPr/>
              <p:nvPr/>
            </p:nvGrpSpPr>
            <p:grpSpPr>
              <a:xfrm>
                <a:off x="3652171" y="2565917"/>
                <a:ext cx="164179" cy="422856"/>
                <a:chOff x="3417682" y="2565917"/>
                <a:chExt cx="164179" cy="422856"/>
              </a:xfrm>
              <a:grpFill/>
            </p:grpSpPr>
            <p:sp>
              <p:nvSpPr>
                <p:cNvPr id="311" name="Ellipse 310">
                  <a:extLst>
                    <a:ext uri="{FF2B5EF4-FFF2-40B4-BE49-F238E27FC236}">
                      <a16:creationId xmlns:a16="http://schemas.microsoft.com/office/drawing/2014/main" id="{D65DC603-5C0C-991D-CF3A-31AAE997DC9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12" name="Rechteck: abgerundete Ecken 311">
                  <a:extLst>
                    <a:ext uri="{FF2B5EF4-FFF2-40B4-BE49-F238E27FC236}">
                      <a16:creationId xmlns:a16="http://schemas.microsoft.com/office/drawing/2014/main" id="{9C160C21-2A5C-897E-022B-0F55A127D7D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87" name="Gruppieren 286">
                <a:extLst>
                  <a:ext uri="{FF2B5EF4-FFF2-40B4-BE49-F238E27FC236}">
                    <a16:creationId xmlns:a16="http://schemas.microsoft.com/office/drawing/2014/main" id="{2999580D-FD79-3286-1946-C4CFDF880B99}"/>
                  </a:ext>
                </a:extLst>
              </p:cNvPr>
              <p:cNvGrpSpPr/>
              <p:nvPr/>
            </p:nvGrpSpPr>
            <p:grpSpPr>
              <a:xfrm>
                <a:off x="3886660" y="2565917"/>
                <a:ext cx="164179" cy="422856"/>
                <a:chOff x="3417682" y="2565917"/>
                <a:chExt cx="164179" cy="422856"/>
              </a:xfrm>
              <a:grpFill/>
            </p:grpSpPr>
            <p:sp>
              <p:nvSpPr>
                <p:cNvPr id="309" name="Ellipse 308">
                  <a:extLst>
                    <a:ext uri="{FF2B5EF4-FFF2-40B4-BE49-F238E27FC236}">
                      <a16:creationId xmlns:a16="http://schemas.microsoft.com/office/drawing/2014/main" id="{CDE82706-60E4-A995-5C89-ECD55C14736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10" name="Rechteck: abgerundete Ecken 309">
                  <a:extLst>
                    <a:ext uri="{FF2B5EF4-FFF2-40B4-BE49-F238E27FC236}">
                      <a16:creationId xmlns:a16="http://schemas.microsoft.com/office/drawing/2014/main" id="{FF16361E-14EB-E8C9-E986-A31AE9ED8D1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88" name="Gruppieren 287">
                <a:extLst>
                  <a:ext uri="{FF2B5EF4-FFF2-40B4-BE49-F238E27FC236}">
                    <a16:creationId xmlns:a16="http://schemas.microsoft.com/office/drawing/2014/main" id="{864E3992-0651-97C9-21BD-D7D4862FE111}"/>
                  </a:ext>
                </a:extLst>
              </p:cNvPr>
              <p:cNvGrpSpPr/>
              <p:nvPr/>
            </p:nvGrpSpPr>
            <p:grpSpPr>
              <a:xfrm>
                <a:off x="4121149" y="2565917"/>
                <a:ext cx="164179" cy="422856"/>
                <a:chOff x="3417682" y="2565917"/>
                <a:chExt cx="164179" cy="422856"/>
              </a:xfrm>
              <a:grpFill/>
            </p:grpSpPr>
            <p:sp>
              <p:nvSpPr>
                <p:cNvPr id="307" name="Ellipse 306">
                  <a:extLst>
                    <a:ext uri="{FF2B5EF4-FFF2-40B4-BE49-F238E27FC236}">
                      <a16:creationId xmlns:a16="http://schemas.microsoft.com/office/drawing/2014/main" id="{CF5E42D7-B59C-B1C3-33BC-E144AFB9C83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08" name="Rechteck: abgerundete Ecken 307">
                  <a:extLst>
                    <a:ext uri="{FF2B5EF4-FFF2-40B4-BE49-F238E27FC236}">
                      <a16:creationId xmlns:a16="http://schemas.microsoft.com/office/drawing/2014/main" id="{7B8B9764-A922-8454-8CF3-CE4CFA8F010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89" name="Gruppieren 288">
                <a:extLst>
                  <a:ext uri="{FF2B5EF4-FFF2-40B4-BE49-F238E27FC236}">
                    <a16:creationId xmlns:a16="http://schemas.microsoft.com/office/drawing/2014/main" id="{89FFA428-390A-2D2B-A13C-72F6549F02AE}"/>
                  </a:ext>
                </a:extLst>
              </p:cNvPr>
              <p:cNvGrpSpPr/>
              <p:nvPr/>
            </p:nvGrpSpPr>
            <p:grpSpPr>
              <a:xfrm>
                <a:off x="4355638" y="2565917"/>
                <a:ext cx="164179" cy="422856"/>
                <a:chOff x="3417682" y="2565917"/>
                <a:chExt cx="164179" cy="422856"/>
              </a:xfrm>
              <a:grpFill/>
            </p:grpSpPr>
            <p:sp>
              <p:nvSpPr>
                <p:cNvPr id="305" name="Ellipse 304">
                  <a:extLst>
                    <a:ext uri="{FF2B5EF4-FFF2-40B4-BE49-F238E27FC236}">
                      <a16:creationId xmlns:a16="http://schemas.microsoft.com/office/drawing/2014/main" id="{E11FE43B-6C83-1827-7A51-F6FF858D3AE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06" name="Rechteck: abgerundete Ecken 305">
                  <a:extLst>
                    <a:ext uri="{FF2B5EF4-FFF2-40B4-BE49-F238E27FC236}">
                      <a16:creationId xmlns:a16="http://schemas.microsoft.com/office/drawing/2014/main" id="{2D9AF11F-24BF-4149-2A18-AA2332273EE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90" name="Gruppieren 289">
                <a:extLst>
                  <a:ext uri="{FF2B5EF4-FFF2-40B4-BE49-F238E27FC236}">
                    <a16:creationId xmlns:a16="http://schemas.microsoft.com/office/drawing/2014/main" id="{102FDC90-7BBA-B4C2-BAC7-B3D5161DD19F}"/>
                  </a:ext>
                </a:extLst>
              </p:cNvPr>
              <p:cNvGrpSpPr/>
              <p:nvPr/>
            </p:nvGrpSpPr>
            <p:grpSpPr>
              <a:xfrm>
                <a:off x="4590127" y="2565917"/>
                <a:ext cx="164179" cy="422856"/>
                <a:chOff x="3417682" y="2565917"/>
                <a:chExt cx="164179" cy="422856"/>
              </a:xfrm>
              <a:grpFill/>
            </p:grpSpPr>
            <p:sp>
              <p:nvSpPr>
                <p:cNvPr id="303" name="Ellipse 302">
                  <a:extLst>
                    <a:ext uri="{FF2B5EF4-FFF2-40B4-BE49-F238E27FC236}">
                      <a16:creationId xmlns:a16="http://schemas.microsoft.com/office/drawing/2014/main" id="{B602B784-5E0A-0241-037B-DF2281D50AC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04" name="Rechteck: abgerundete Ecken 303">
                  <a:extLst>
                    <a:ext uri="{FF2B5EF4-FFF2-40B4-BE49-F238E27FC236}">
                      <a16:creationId xmlns:a16="http://schemas.microsoft.com/office/drawing/2014/main" id="{A7BC9B86-E9D2-AD9E-CE88-B6B12A0CD3E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91" name="Gruppieren 290">
                <a:extLst>
                  <a:ext uri="{FF2B5EF4-FFF2-40B4-BE49-F238E27FC236}">
                    <a16:creationId xmlns:a16="http://schemas.microsoft.com/office/drawing/2014/main" id="{27C0A1E6-4C12-E38C-ACC7-589692DC5C2A}"/>
                  </a:ext>
                </a:extLst>
              </p:cNvPr>
              <p:cNvGrpSpPr/>
              <p:nvPr/>
            </p:nvGrpSpPr>
            <p:grpSpPr>
              <a:xfrm>
                <a:off x="4824616" y="2565917"/>
                <a:ext cx="164179" cy="422856"/>
                <a:chOff x="3417682" y="2565917"/>
                <a:chExt cx="164179" cy="422856"/>
              </a:xfrm>
              <a:grpFill/>
            </p:grpSpPr>
            <p:sp>
              <p:nvSpPr>
                <p:cNvPr id="301" name="Ellipse 300">
                  <a:extLst>
                    <a:ext uri="{FF2B5EF4-FFF2-40B4-BE49-F238E27FC236}">
                      <a16:creationId xmlns:a16="http://schemas.microsoft.com/office/drawing/2014/main" id="{9CF42F41-C813-1698-916A-409799DF0EA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02" name="Rechteck: abgerundete Ecken 301">
                  <a:extLst>
                    <a:ext uri="{FF2B5EF4-FFF2-40B4-BE49-F238E27FC236}">
                      <a16:creationId xmlns:a16="http://schemas.microsoft.com/office/drawing/2014/main" id="{8E754D48-9C65-FE80-3C9A-478FB7B6B62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92" name="Gruppieren 291">
                <a:extLst>
                  <a:ext uri="{FF2B5EF4-FFF2-40B4-BE49-F238E27FC236}">
                    <a16:creationId xmlns:a16="http://schemas.microsoft.com/office/drawing/2014/main" id="{303A3910-660F-7637-53A1-4BC650582AD0}"/>
                  </a:ext>
                </a:extLst>
              </p:cNvPr>
              <p:cNvGrpSpPr/>
              <p:nvPr/>
            </p:nvGrpSpPr>
            <p:grpSpPr>
              <a:xfrm>
                <a:off x="5059105" y="2565917"/>
                <a:ext cx="164179" cy="422856"/>
                <a:chOff x="3417682" y="2565917"/>
                <a:chExt cx="164179" cy="422856"/>
              </a:xfrm>
              <a:grpFill/>
            </p:grpSpPr>
            <p:sp>
              <p:nvSpPr>
                <p:cNvPr id="299" name="Ellipse 298">
                  <a:extLst>
                    <a:ext uri="{FF2B5EF4-FFF2-40B4-BE49-F238E27FC236}">
                      <a16:creationId xmlns:a16="http://schemas.microsoft.com/office/drawing/2014/main" id="{0748D16F-9768-4B0C-047D-9D21A6FC757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00" name="Rechteck: abgerundete Ecken 299">
                  <a:extLst>
                    <a:ext uri="{FF2B5EF4-FFF2-40B4-BE49-F238E27FC236}">
                      <a16:creationId xmlns:a16="http://schemas.microsoft.com/office/drawing/2014/main" id="{920FFFEC-8F34-5509-57E3-17A0C17B997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93" name="Gruppieren 292">
                <a:extLst>
                  <a:ext uri="{FF2B5EF4-FFF2-40B4-BE49-F238E27FC236}">
                    <a16:creationId xmlns:a16="http://schemas.microsoft.com/office/drawing/2014/main" id="{1589CCE9-607F-2C23-F796-7E7124C664E5}"/>
                  </a:ext>
                </a:extLst>
              </p:cNvPr>
              <p:cNvGrpSpPr/>
              <p:nvPr/>
            </p:nvGrpSpPr>
            <p:grpSpPr>
              <a:xfrm>
                <a:off x="5293594" y="2565917"/>
                <a:ext cx="164179" cy="422856"/>
                <a:chOff x="3417682" y="2565917"/>
                <a:chExt cx="164179" cy="422856"/>
              </a:xfrm>
              <a:grpFill/>
            </p:grpSpPr>
            <p:sp>
              <p:nvSpPr>
                <p:cNvPr id="297" name="Ellipse 296">
                  <a:extLst>
                    <a:ext uri="{FF2B5EF4-FFF2-40B4-BE49-F238E27FC236}">
                      <a16:creationId xmlns:a16="http://schemas.microsoft.com/office/drawing/2014/main" id="{E057503E-2ACA-E8E6-B54D-EA9B4A06E7A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98" name="Rechteck: abgerundete Ecken 297">
                  <a:extLst>
                    <a:ext uri="{FF2B5EF4-FFF2-40B4-BE49-F238E27FC236}">
                      <a16:creationId xmlns:a16="http://schemas.microsoft.com/office/drawing/2014/main" id="{E5B244C8-7EB8-3ABA-8545-BCD099B9AFC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94" name="Gruppieren 293">
                <a:extLst>
                  <a:ext uri="{FF2B5EF4-FFF2-40B4-BE49-F238E27FC236}">
                    <a16:creationId xmlns:a16="http://schemas.microsoft.com/office/drawing/2014/main" id="{DFFBF36B-5FD2-CB52-3839-29D6E26093AB}"/>
                  </a:ext>
                </a:extLst>
              </p:cNvPr>
              <p:cNvGrpSpPr/>
              <p:nvPr/>
            </p:nvGrpSpPr>
            <p:grpSpPr>
              <a:xfrm>
                <a:off x="5528083" y="2565917"/>
                <a:ext cx="164179" cy="422856"/>
                <a:chOff x="3417682" y="2565917"/>
                <a:chExt cx="164179" cy="422856"/>
              </a:xfrm>
              <a:grpFill/>
            </p:grpSpPr>
            <p:sp>
              <p:nvSpPr>
                <p:cNvPr id="295" name="Ellipse 294">
                  <a:extLst>
                    <a:ext uri="{FF2B5EF4-FFF2-40B4-BE49-F238E27FC236}">
                      <a16:creationId xmlns:a16="http://schemas.microsoft.com/office/drawing/2014/main" id="{72CE5CAE-7B7A-1C81-AF8B-D778B3F2266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96" name="Rechteck: abgerundete Ecken 295">
                  <a:extLst>
                    <a:ext uri="{FF2B5EF4-FFF2-40B4-BE49-F238E27FC236}">
                      <a16:creationId xmlns:a16="http://schemas.microsoft.com/office/drawing/2014/main" id="{64B1D675-AB48-EE70-3F2E-BC65A12DA5E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6" name="Gruppieren 5">
              <a:extLst>
                <a:ext uri="{FF2B5EF4-FFF2-40B4-BE49-F238E27FC236}">
                  <a16:creationId xmlns:a16="http://schemas.microsoft.com/office/drawing/2014/main" id="{AFAFF1F7-F522-F7D4-BFE2-A08B3B90DC9C}"/>
                </a:ext>
              </a:extLst>
            </p:cNvPr>
            <p:cNvGrpSpPr/>
            <p:nvPr/>
          </p:nvGrpSpPr>
          <p:grpSpPr>
            <a:xfrm>
              <a:off x="787875" y="2292305"/>
              <a:ext cx="1670539" cy="310562"/>
              <a:chOff x="3417682" y="2565917"/>
              <a:chExt cx="2274580" cy="422856"/>
            </a:xfrm>
            <a:grpFill/>
          </p:grpSpPr>
          <p:grpSp>
            <p:nvGrpSpPr>
              <p:cNvPr id="255" name="Gruppieren 254">
                <a:extLst>
                  <a:ext uri="{FF2B5EF4-FFF2-40B4-BE49-F238E27FC236}">
                    <a16:creationId xmlns:a16="http://schemas.microsoft.com/office/drawing/2014/main" id="{ACA71917-79EF-9B39-9BF4-756A4E748DE7}"/>
                  </a:ext>
                </a:extLst>
              </p:cNvPr>
              <p:cNvGrpSpPr/>
              <p:nvPr/>
            </p:nvGrpSpPr>
            <p:grpSpPr>
              <a:xfrm>
                <a:off x="3417682" y="2565917"/>
                <a:ext cx="164179" cy="422856"/>
                <a:chOff x="3417682" y="2565917"/>
                <a:chExt cx="164179" cy="422856"/>
              </a:xfrm>
              <a:grpFill/>
            </p:grpSpPr>
            <p:sp>
              <p:nvSpPr>
                <p:cNvPr id="283" name="Ellipse 282">
                  <a:extLst>
                    <a:ext uri="{FF2B5EF4-FFF2-40B4-BE49-F238E27FC236}">
                      <a16:creationId xmlns:a16="http://schemas.microsoft.com/office/drawing/2014/main" id="{0D2CE5FF-112B-8060-FE0E-36C3FF33CE3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84" name="Rechteck: abgerundete Ecken 283">
                  <a:extLst>
                    <a:ext uri="{FF2B5EF4-FFF2-40B4-BE49-F238E27FC236}">
                      <a16:creationId xmlns:a16="http://schemas.microsoft.com/office/drawing/2014/main" id="{6F7093A7-57CC-D8AD-1EEE-7FB084D59C6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56" name="Gruppieren 255">
                <a:extLst>
                  <a:ext uri="{FF2B5EF4-FFF2-40B4-BE49-F238E27FC236}">
                    <a16:creationId xmlns:a16="http://schemas.microsoft.com/office/drawing/2014/main" id="{8449934A-73BA-D2C1-CE35-412739FF3C5B}"/>
                  </a:ext>
                </a:extLst>
              </p:cNvPr>
              <p:cNvGrpSpPr/>
              <p:nvPr/>
            </p:nvGrpSpPr>
            <p:grpSpPr>
              <a:xfrm>
                <a:off x="3652171" y="2565917"/>
                <a:ext cx="164179" cy="422856"/>
                <a:chOff x="3417682" y="2565917"/>
                <a:chExt cx="164179" cy="422856"/>
              </a:xfrm>
              <a:grpFill/>
            </p:grpSpPr>
            <p:sp>
              <p:nvSpPr>
                <p:cNvPr id="281" name="Ellipse 280">
                  <a:extLst>
                    <a:ext uri="{FF2B5EF4-FFF2-40B4-BE49-F238E27FC236}">
                      <a16:creationId xmlns:a16="http://schemas.microsoft.com/office/drawing/2014/main" id="{B6BFB30C-437C-32BB-8466-CEA5EA92484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82" name="Rechteck: abgerundete Ecken 281">
                  <a:extLst>
                    <a:ext uri="{FF2B5EF4-FFF2-40B4-BE49-F238E27FC236}">
                      <a16:creationId xmlns:a16="http://schemas.microsoft.com/office/drawing/2014/main" id="{08BEF73F-2163-0603-4948-CBC4FBC6049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57" name="Gruppieren 256">
                <a:extLst>
                  <a:ext uri="{FF2B5EF4-FFF2-40B4-BE49-F238E27FC236}">
                    <a16:creationId xmlns:a16="http://schemas.microsoft.com/office/drawing/2014/main" id="{E00058CC-75A7-9FC6-EA7D-00712C42401D}"/>
                  </a:ext>
                </a:extLst>
              </p:cNvPr>
              <p:cNvGrpSpPr/>
              <p:nvPr/>
            </p:nvGrpSpPr>
            <p:grpSpPr>
              <a:xfrm>
                <a:off x="3886660" y="2565917"/>
                <a:ext cx="164179" cy="422856"/>
                <a:chOff x="3417682" y="2565917"/>
                <a:chExt cx="164179" cy="422856"/>
              </a:xfrm>
              <a:grpFill/>
            </p:grpSpPr>
            <p:sp>
              <p:nvSpPr>
                <p:cNvPr id="279" name="Ellipse 278">
                  <a:extLst>
                    <a:ext uri="{FF2B5EF4-FFF2-40B4-BE49-F238E27FC236}">
                      <a16:creationId xmlns:a16="http://schemas.microsoft.com/office/drawing/2014/main" id="{DD86940E-0F51-9B4A-F5EE-861F522BAD1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80" name="Rechteck: abgerundete Ecken 279">
                  <a:extLst>
                    <a:ext uri="{FF2B5EF4-FFF2-40B4-BE49-F238E27FC236}">
                      <a16:creationId xmlns:a16="http://schemas.microsoft.com/office/drawing/2014/main" id="{A53A7FE7-DC41-6D6F-9759-574F08687E5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58" name="Gruppieren 257">
                <a:extLst>
                  <a:ext uri="{FF2B5EF4-FFF2-40B4-BE49-F238E27FC236}">
                    <a16:creationId xmlns:a16="http://schemas.microsoft.com/office/drawing/2014/main" id="{F187700E-22A1-6862-7497-36E480674F44}"/>
                  </a:ext>
                </a:extLst>
              </p:cNvPr>
              <p:cNvGrpSpPr/>
              <p:nvPr/>
            </p:nvGrpSpPr>
            <p:grpSpPr>
              <a:xfrm>
                <a:off x="4121149" y="2565917"/>
                <a:ext cx="164179" cy="422856"/>
                <a:chOff x="3417682" y="2565917"/>
                <a:chExt cx="164179" cy="422856"/>
              </a:xfrm>
              <a:grpFill/>
            </p:grpSpPr>
            <p:sp>
              <p:nvSpPr>
                <p:cNvPr id="277" name="Ellipse 276">
                  <a:extLst>
                    <a:ext uri="{FF2B5EF4-FFF2-40B4-BE49-F238E27FC236}">
                      <a16:creationId xmlns:a16="http://schemas.microsoft.com/office/drawing/2014/main" id="{735708B6-CE0F-AE9C-C998-5927F266DDE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78" name="Rechteck: abgerundete Ecken 277">
                  <a:extLst>
                    <a:ext uri="{FF2B5EF4-FFF2-40B4-BE49-F238E27FC236}">
                      <a16:creationId xmlns:a16="http://schemas.microsoft.com/office/drawing/2014/main" id="{3FAA06B0-111C-E699-E387-603F355C0A0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59" name="Gruppieren 258">
                <a:extLst>
                  <a:ext uri="{FF2B5EF4-FFF2-40B4-BE49-F238E27FC236}">
                    <a16:creationId xmlns:a16="http://schemas.microsoft.com/office/drawing/2014/main" id="{7BF2C828-D34F-D35C-57F5-6AD40172B210}"/>
                  </a:ext>
                </a:extLst>
              </p:cNvPr>
              <p:cNvGrpSpPr/>
              <p:nvPr/>
            </p:nvGrpSpPr>
            <p:grpSpPr>
              <a:xfrm>
                <a:off x="4355638" y="2565917"/>
                <a:ext cx="164179" cy="422856"/>
                <a:chOff x="3417682" y="2565917"/>
                <a:chExt cx="164179" cy="422856"/>
              </a:xfrm>
              <a:grpFill/>
            </p:grpSpPr>
            <p:sp>
              <p:nvSpPr>
                <p:cNvPr id="275" name="Ellipse 274">
                  <a:extLst>
                    <a:ext uri="{FF2B5EF4-FFF2-40B4-BE49-F238E27FC236}">
                      <a16:creationId xmlns:a16="http://schemas.microsoft.com/office/drawing/2014/main" id="{97466317-F42D-1EC6-AE76-617AE6F6363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76" name="Rechteck: abgerundete Ecken 275">
                  <a:extLst>
                    <a:ext uri="{FF2B5EF4-FFF2-40B4-BE49-F238E27FC236}">
                      <a16:creationId xmlns:a16="http://schemas.microsoft.com/office/drawing/2014/main" id="{09780E66-7E30-E0B8-3CA3-A2C20D73020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60" name="Gruppieren 259">
                <a:extLst>
                  <a:ext uri="{FF2B5EF4-FFF2-40B4-BE49-F238E27FC236}">
                    <a16:creationId xmlns:a16="http://schemas.microsoft.com/office/drawing/2014/main" id="{2BB46494-20F0-B957-2C50-874034A9B4F2}"/>
                  </a:ext>
                </a:extLst>
              </p:cNvPr>
              <p:cNvGrpSpPr/>
              <p:nvPr/>
            </p:nvGrpSpPr>
            <p:grpSpPr>
              <a:xfrm>
                <a:off x="4590127" y="2565917"/>
                <a:ext cx="164179" cy="422856"/>
                <a:chOff x="3417682" y="2565917"/>
                <a:chExt cx="164179" cy="422856"/>
              </a:xfrm>
              <a:grpFill/>
            </p:grpSpPr>
            <p:sp>
              <p:nvSpPr>
                <p:cNvPr id="273" name="Ellipse 272">
                  <a:extLst>
                    <a:ext uri="{FF2B5EF4-FFF2-40B4-BE49-F238E27FC236}">
                      <a16:creationId xmlns:a16="http://schemas.microsoft.com/office/drawing/2014/main" id="{653202C5-E8FB-131D-3C97-127397AC90B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74" name="Rechteck: abgerundete Ecken 273">
                  <a:extLst>
                    <a:ext uri="{FF2B5EF4-FFF2-40B4-BE49-F238E27FC236}">
                      <a16:creationId xmlns:a16="http://schemas.microsoft.com/office/drawing/2014/main" id="{A47BDC59-F187-DEA5-4407-2E1E535C80F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61" name="Gruppieren 260">
                <a:extLst>
                  <a:ext uri="{FF2B5EF4-FFF2-40B4-BE49-F238E27FC236}">
                    <a16:creationId xmlns:a16="http://schemas.microsoft.com/office/drawing/2014/main" id="{A19E4DBA-C820-B3F2-D0C2-554A997F3E30}"/>
                  </a:ext>
                </a:extLst>
              </p:cNvPr>
              <p:cNvGrpSpPr/>
              <p:nvPr/>
            </p:nvGrpSpPr>
            <p:grpSpPr>
              <a:xfrm>
                <a:off x="4824616" y="2565917"/>
                <a:ext cx="164179" cy="422856"/>
                <a:chOff x="3417682" y="2565917"/>
                <a:chExt cx="164179" cy="422856"/>
              </a:xfrm>
              <a:grpFill/>
            </p:grpSpPr>
            <p:sp>
              <p:nvSpPr>
                <p:cNvPr id="271" name="Ellipse 270">
                  <a:extLst>
                    <a:ext uri="{FF2B5EF4-FFF2-40B4-BE49-F238E27FC236}">
                      <a16:creationId xmlns:a16="http://schemas.microsoft.com/office/drawing/2014/main" id="{AEFEC696-5C57-FF71-3BE9-E141828EA9A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72" name="Rechteck: abgerundete Ecken 271">
                  <a:extLst>
                    <a:ext uri="{FF2B5EF4-FFF2-40B4-BE49-F238E27FC236}">
                      <a16:creationId xmlns:a16="http://schemas.microsoft.com/office/drawing/2014/main" id="{78D2E3A2-703D-25C1-C0AB-CE92ED8A711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62" name="Gruppieren 261">
                <a:extLst>
                  <a:ext uri="{FF2B5EF4-FFF2-40B4-BE49-F238E27FC236}">
                    <a16:creationId xmlns:a16="http://schemas.microsoft.com/office/drawing/2014/main" id="{50ECE843-E754-E2AD-CC6C-0F39A532BF80}"/>
                  </a:ext>
                </a:extLst>
              </p:cNvPr>
              <p:cNvGrpSpPr/>
              <p:nvPr/>
            </p:nvGrpSpPr>
            <p:grpSpPr>
              <a:xfrm>
                <a:off x="5059105" y="2565917"/>
                <a:ext cx="164179" cy="422856"/>
                <a:chOff x="3417682" y="2565917"/>
                <a:chExt cx="164179" cy="422856"/>
              </a:xfrm>
              <a:grpFill/>
            </p:grpSpPr>
            <p:sp>
              <p:nvSpPr>
                <p:cNvPr id="269" name="Ellipse 268">
                  <a:extLst>
                    <a:ext uri="{FF2B5EF4-FFF2-40B4-BE49-F238E27FC236}">
                      <a16:creationId xmlns:a16="http://schemas.microsoft.com/office/drawing/2014/main" id="{69A8BB21-668E-9C00-6AB0-0C3F86F5958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70" name="Rechteck: abgerundete Ecken 269">
                  <a:extLst>
                    <a:ext uri="{FF2B5EF4-FFF2-40B4-BE49-F238E27FC236}">
                      <a16:creationId xmlns:a16="http://schemas.microsoft.com/office/drawing/2014/main" id="{693AB903-34DB-05E4-EAD3-059D281B3CB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63" name="Gruppieren 262">
                <a:extLst>
                  <a:ext uri="{FF2B5EF4-FFF2-40B4-BE49-F238E27FC236}">
                    <a16:creationId xmlns:a16="http://schemas.microsoft.com/office/drawing/2014/main" id="{2D42C49D-5851-1C0A-AE22-8369A96A05F9}"/>
                  </a:ext>
                </a:extLst>
              </p:cNvPr>
              <p:cNvGrpSpPr/>
              <p:nvPr/>
            </p:nvGrpSpPr>
            <p:grpSpPr>
              <a:xfrm>
                <a:off x="5293594" y="2565917"/>
                <a:ext cx="164179" cy="422856"/>
                <a:chOff x="3417682" y="2565917"/>
                <a:chExt cx="164179" cy="422856"/>
              </a:xfrm>
              <a:grpFill/>
            </p:grpSpPr>
            <p:sp>
              <p:nvSpPr>
                <p:cNvPr id="267" name="Ellipse 266">
                  <a:extLst>
                    <a:ext uri="{FF2B5EF4-FFF2-40B4-BE49-F238E27FC236}">
                      <a16:creationId xmlns:a16="http://schemas.microsoft.com/office/drawing/2014/main" id="{2C1FB79E-F61C-083B-2FF1-C222F1186D1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68" name="Rechteck: abgerundete Ecken 267">
                  <a:extLst>
                    <a:ext uri="{FF2B5EF4-FFF2-40B4-BE49-F238E27FC236}">
                      <a16:creationId xmlns:a16="http://schemas.microsoft.com/office/drawing/2014/main" id="{8CEF1A4C-B36A-A3F6-BE22-2D0A7189E7A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64" name="Gruppieren 263">
                <a:extLst>
                  <a:ext uri="{FF2B5EF4-FFF2-40B4-BE49-F238E27FC236}">
                    <a16:creationId xmlns:a16="http://schemas.microsoft.com/office/drawing/2014/main" id="{C9EFA6D3-FA87-AD23-6679-0115F2777ED3}"/>
                  </a:ext>
                </a:extLst>
              </p:cNvPr>
              <p:cNvGrpSpPr/>
              <p:nvPr/>
            </p:nvGrpSpPr>
            <p:grpSpPr>
              <a:xfrm>
                <a:off x="5528083" y="2565917"/>
                <a:ext cx="164179" cy="422856"/>
                <a:chOff x="3417682" y="2565917"/>
                <a:chExt cx="164179" cy="422856"/>
              </a:xfrm>
              <a:grpFill/>
            </p:grpSpPr>
            <p:sp>
              <p:nvSpPr>
                <p:cNvPr id="265" name="Ellipse 264">
                  <a:extLst>
                    <a:ext uri="{FF2B5EF4-FFF2-40B4-BE49-F238E27FC236}">
                      <a16:creationId xmlns:a16="http://schemas.microsoft.com/office/drawing/2014/main" id="{B9D3A9F1-6924-55FC-A8D4-D23DFC87323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66" name="Rechteck: abgerundete Ecken 265">
                  <a:extLst>
                    <a:ext uri="{FF2B5EF4-FFF2-40B4-BE49-F238E27FC236}">
                      <a16:creationId xmlns:a16="http://schemas.microsoft.com/office/drawing/2014/main" id="{8A101862-D654-7944-EA24-B3298BA94C2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7" name="Gruppieren 6">
              <a:extLst>
                <a:ext uri="{FF2B5EF4-FFF2-40B4-BE49-F238E27FC236}">
                  <a16:creationId xmlns:a16="http://schemas.microsoft.com/office/drawing/2014/main" id="{F85E38A9-62A0-6646-F3C9-CBCD43C5773B}"/>
                </a:ext>
              </a:extLst>
            </p:cNvPr>
            <p:cNvGrpSpPr/>
            <p:nvPr/>
          </p:nvGrpSpPr>
          <p:grpSpPr>
            <a:xfrm>
              <a:off x="787951" y="2688512"/>
              <a:ext cx="1670539" cy="310562"/>
              <a:chOff x="3417682" y="2565917"/>
              <a:chExt cx="2274580" cy="422856"/>
            </a:xfrm>
            <a:grpFill/>
          </p:grpSpPr>
          <p:grpSp>
            <p:nvGrpSpPr>
              <p:cNvPr id="225" name="Gruppieren 224">
                <a:extLst>
                  <a:ext uri="{FF2B5EF4-FFF2-40B4-BE49-F238E27FC236}">
                    <a16:creationId xmlns:a16="http://schemas.microsoft.com/office/drawing/2014/main" id="{8A100256-F22A-86D5-A894-EBE6193DF1F6}"/>
                  </a:ext>
                </a:extLst>
              </p:cNvPr>
              <p:cNvGrpSpPr/>
              <p:nvPr/>
            </p:nvGrpSpPr>
            <p:grpSpPr>
              <a:xfrm>
                <a:off x="3417682" y="2565917"/>
                <a:ext cx="164179" cy="422856"/>
                <a:chOff x="3417682" y="2565917"/>
                <a:chExt cx="164179" cy="422856"/>
              </a:xfrm>
              <a:grpFill/>
            </p:grpSpPr>
            <p:sp>
              <p:nvSpPr>
                <p:cNvPr id="253" name="Ellipse 252">
                  <a:extLst>
                    <a:ext uri="{FF2B5EF4-FFF2-40B4-BE49-F238E27FC236}">
                      <a16:creationId xmlns:a16="http://schemas.microsoft.com/office/drawing/2014/main" id="{A52CC941-4CDA-2145-B156-C7C538E6617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54" name="Rechteck: abgerundete Ecken 253">
                  <a:extLst>
                    <a:ext uri="{FF2B5EF4-FFF2-40B4-BE49-F238E27FC236}">
                      <a16:creationId xmlns:a16="http://schemas.microsoft.com/office/drawing/2014/main" id="{76DF1828-0477-F55B-AE13-842C84C5FC4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26" name="Gruppieren 225">
                <a:extLst>
                  <a:ext uri="{FF2B5EF4-FFF2-40B4-BE49-F238E27FC236}">
                    <a16:creationId xmlns:a16="http://schemas.microsoft.com/office/drawing/2014/main" id="{17073CFC-0479-1538-028F-9A8D4DE02FE1}"/>
                  </a:ext>
                </a:extLst>
              </p:cNvPr>
              <p:cNvGrpSpPr/>
              <p:nvPr/>
            </p:nvGrpSpPr>
            <p:grpSpPr>
              <a:xfrm>
                <a:off x="3652171" y="2565917"/>
                <a:ext cx="164179" cy="422856"/>
                <a:chOff x="3417682" y="2565917"/>
                <a:chExt cx="164179" cy="422856"/>
              </a:xfrm>
              <a:grpFill/>
            </p:grpSpPr>
            <p:sp>
              <p:nvSpPr>
                <p:cNvPr id="251" name="Ellipse 250">
                  <a:extLst>
                    <a:ext uri="{FF2B5EF4-FFF2-40B4-BE49-F238E27FC236}">
                      <a16:creationId xmlns:a16="http://schemas.microsoft.com/office/drawing/2014/main" id="{7C327D04-A10F-A499-F4A0-AC8B83CC252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52" name="Rechteck: abgerundete Ecken 251">
                  <a:extLst>
                    <a:ext uri="{FF2B5EF4-FFF2-40B4-BE49-F238E27FC236}">
                      <a16:creationId xmlns:a16="http://schemas.microsoft.com/office/drawing/2014/main" id="{C50C9DA1-84B5-43DD-25AE-7375927261D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27" name="Gruppieren 226">
                <a:extLst>
                  <a:ext uri="{FF2B5EF4-FFF2-40B4-BE49-F238E27FC236}">
                    <a16:creationId xmlns:a16="http://schemas.microsoft.com/office/drawing/2014/main" id="{E4BC2B82-7E24-F27C-43CE-41BCC837E333}"/>
                  </a:ext>
                </a:extLst>
              </p:cNvPr>
              <p:cNvGrpSpPr/>
              <p:nvPr/>
            </p:nvGrpSpPr>
            <p:grpSpPr>
              <a:xfrm>
                <a:off x="3886660" y="2565917"/>
                <a:ext cx="164179" cy="422856"/>
                <a:chOff x="3417682" y="2565917"/>
                <a:chExt cx="164179" cy="422856"/>
              </a:xfrm>
              <a:grpFill/>
            </p:grpSpPr>
            <p:sp>
              <p:nvSpPr>
                <p:cNvPr id="249" name="Ellipse 248">
                  <a:extLst>
                    <a:ext uri="{FF2B5EF4-FFF2-40B4-BE49-F238E27FC236}">
                      <a16:creationId xmlns:a16="http://schemas.microsoft.com/office/drawing/2014/main" id="{597E7DD5-0CC0-A5BC-C3AE-9526A4762CD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50" name="Rechteck: abgerundete Ecken 249">
                  <a:extLst>
                    <a:ext uri="{FF2B5EF4-FFF2-40B4-BE49-F238E27FC236}">
                      <a16:creationId xmlns:a16="http://schemas.microsoft.com/office/drawing/2014/main" id="{211F24D7-96AB-2BA4-6964-71F2AA80884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28" name="Gruppieren 227">
                <a:extLst>
                  <a:ext uri="{FF2B5EF4-FFF2-40B4-BE49-F238E27FC236}">
                    <a16:creationId xmlns:a16="http://schemas.microsoft.com/office/drawing/2014/main" id="{CF97061F-44F1-964E-5E2F-F47FD1DBF055}"/>
                  </a:ext>
                </a:extLst>
              </p:cNvPr>
              <p:cNvGrpSpPr/>
              <p:nvPr/>
            </p:nvGrpSpPr>
            <p:grpSpPr>
              <a:xfrm>
                <a:off x="4121149" y="2565917"/>
                <a:ext cx="164179" cy="422856"/>
                <a:chOff x="3417682" y="2565917"/>
                <a:chExt cx="164179" cy="422856"/>
              </a:xfrm>
              <a:grpFill/>
            </p:grpSpPr>
            <p:sp>
              <p:nvSpPr>
                <p:cNvPr id="247" name="Ellipse 246">
                  <a:extLst>
                    <a:ext uri="{FF2B5EF4-FFF2-40B4-BE49-F238E27FC236}">
                      <a16:creationId xmlns:a16="http://schemas.microsoft.com/office/drawing/2014/main" id="{4A6C2A66-6325-427E-63B6-6B1711E5A2B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48" name="Rechteck: abgerundete Ecken 247">
                  <a:extLst>
                    <a:ext uri="{FF2B5EF4-FFF2-40B4-BE49-F238E27FC236}">
                      <a16:creationId xmlns:a16="http://schemas.microsoft.com/office/drawing/2014/main" id="{4ADC1BD6-6153-47D4-F188-A7DEC29FC0E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29" name="Gruppieren 228">
                <a:extLst>
                  <a:ext uri="{FF2B5EF4-FFF2-40B4-BE49-F238E27FC236}">
                    <a16:creationId xmlns:a16="http://schemas.microsoft.com/office/drawing/2014/main" id="{C645F51A-BC5A-2A79-7A35-E7107B0F6D4E}"/>
                  </a:ext>
                </a:extLst>
              </p:cNvPr>
              <p:cNvGrpSpPr/>
              <p:nvPr/>
            </p:nvGrpSpPr>
            <p:grpSpPr>
              <a:xfrm>
                <a:off x="4355638" y="2565917"/>
                <a:ext cx="164179" cy="422856"/>
                <a:chOff x="3417682" y="2565917"/>
                <a:chExt cx="164179" cy="422856"/>
              </a:xfrm>
              <a:grpFill/>
            </p:grpSpPr>
            <p:sp>
              <p:nvSpPr>
                <p:cNvPr id="245" name="Ellipse 244">
                  <a:extLst>
                    <a:ext uri="{FF2B5EF4-FFF2-40B4-BE49-F238E27FC236}">
                      <a16:creationId xmlns:a16="http://schemas.microsoft.com/office/drawing/2014/main" id="{5F6B269C-F45F-5417-7BE9-6BAA899B2A2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46" name="Rechteck: abgerundete Ecken 245">
                  <a:extLst>
                    <a:ext uri="{FF2B5EF4-FFF2-40B4-BE49-F238E27FC236}">
                      <a16:creationId xmlns:a16="http://schemas.microsoft.com/office/drawing/2014/main" id="{1E382D7C-6514-A441-8229-FA809882F6E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30" name="Gruppieren 229">
                <a:extLst>
                  <a:ext uri="{FF2B5EF4-FFF2-40B4-BE49-F238E27FC236}">
                    <a16:creationId xmlns:a16="http://schemas.microsoft.com/office/drawing/2014/main" id="{D20CB529-A31B-DA21-7600-91BDCD88CB03}"/>
                  </a:ext>
                </a:extLst>
              </p:cNvPr>
              <p:cNvGrpSpPr/>
              <p:nvPr/>
            </p:nvGrpSpPr>
            <p:grpSpPr>
              <a:xfrm>
                <a:off x="4590127" y="2565917"/>
                <a:ext cx="164179" cy="422856"/>
                <a:chOff x="3417682" y="2565917"/>
                <a:chExt cx="164179" cy="422856"/>
              </a:xfrm>
              <a:grpFill/>
            </p:grpSpPr>
            <p:sp>
              <p:nvSpPr>
                <p:cNvPr id="243" name="Ellipse 242">
                  <a:extLst>
                    <a:ext uri="{FF2B5EF4-FFF2-40B4-BE49-F238E27FC236}">
                      <a16:creationId xmlns:a16="http://schemas.microsoft.com/office/drawing/2014/main" id="{DBEECA4B-D3B7-813B-ACC4-CFF6B984CDE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44" name="Rechteck: abgerundete Ecken 243">
                  <a:extLst>
                    <a:ext uri="{FF2B5EF4-FFF2-40B4-BE49-F238E27FC236}">
                      <a16:creationId xmlns:a16="http://schemas.microsoft.com/office/drawing/2014/main" id="{DABD7F37-8BFD-FAC5-04A3-BD0253DE5D2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31" name="Gruppieren 230">
                <a:extLst>
                  <a:ext uri="{FF2B5EF4-FFF2-40B4-BE49-F238E27FC236}">
                    <a16:creationId xmlns:a16="http://schemas.microsoft.com/office/drawing/2014/main" id="{4AF1535B-7374-332C-4D39-1233A2EFFDBA}"/>
                  </a:ext>
                </a:extLst>
              </p:cNvPr>
              <p:cNvGrpSpPr/>
              <p:nvPr/>
            </p:nvGrpSpPr>
            <p:grpSpPr>
              <a:xfrm>
                <a:off x="4824616" y="2565917"/>
                <a:ext cx="164179" cy="422856"/>
                <a:chOff x="3417682" y="2565917"/>
                <a:chExt cx="164179" cy="422856"/>
              </a:xfrm>
              <a:grpFill/>
            </p:grpSpPr>
            <p:sp>
              <p:nvSpPr>
                <p:cNvPr id="241" name="Ellipse 240">
                  <a:extLst>
                    <a:ext uri="{FF2B5EF4-FFF2-40B4-BE49-F238E27FC236}">
                      <a16:creationId xmlns:a16="http://schemas.microsoft.com/office/drawing/2014/main" id="{3A79540B-E655-58C6-2575-333F93018BD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42" name="Rechteck: abgerundete Ecken 241">
                  <a:extLst>
                    <a:ext uri="{FF2B5EF4-FFF2-40B4-BE49-F238E27FC236}">
                      <a16:creationId xmlns:a16="http://schemas.microsoft.com/office/drawing/2014/main" id="{6D29A3CF-BE15-2DB3-6A62-FB0CA402D3F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32" name="Gruppieren 231">
                <a:extLst>
                  <a:ext uri="{FF2B5EF4-FFF2-40B4-BE49-F238E27FC236}">
                    <a16:creationId xmlns:a16="http://schemas.microsoft.com/office/drawing/2014/main" id="{5B9676D3-691E-62E9-E6A6-E0C69C58548C}"/>
                  </a:ext>
                </a:extLst>
              </p:cNvPr>
              <p:cNvGrpSpPr/>
              <p:nvPr/>
            </p:nvGrpSpPr>
            <p:grpSpPr>
              <a:xfrm>
                <a:off x="5059105" y="2565917"/>
                <a:ext cx="164179" cy="422856"/>
                <a:chOff x="3417682" y="2565917"/>
                <a:chExt cx="164179" cy="422856"/>
              </a:xfrm>
              <a:grpFill/>
            </p:grpSpPr>
            <p:sp>
              <p:nvSpPr>
                <p:cNvPr id="239" name="Ellipse 238">
                  <a:extLst>
                    <a:ext uri="{FF2B5EF4-FFF2-40B4-BE49-F238E27FC236}">
                      <a16:creationId xmlns:a16="http://schemas.microsoft.com/office/drawing/2014/main" id="{624A0ABE-321E-F2D8-21C9-37BBCD3F05D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40" name="Rechteck: abgerundete Ecken 239">
                  <a:extLst>
                    <a:ext uri="{FF2B5EF4-FFF2-40B4-BE49-F238E27FC236}">
                      <a16:creationId xmlns:a16="http://schemas.microsoft.com/office/drawing/2014/main" id="{BC60DEBD-4860-1627-00A7-5C06CB56C20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33" name="Gruppieren 232">
                <a:extLst>
                  <a:ext uri="{FF2B5EF4-FFF2-40B4-BE49-F238E27FC236}">
                    <a16:creationId xmlns:a16="http://schemas.microsoft.com/office/drawing/2014/main" id="{901074D9-1BFF-02FF-15A2-D9173FD0CA9D}"/>
                  </a:ext>
                </a:extLst>
              </p:cNvPr>
              <p:cNvGrpSpPr/>
              <p:nvPr/>
            </p:nvGrpSpPr>
            <p:grpSpPr>
              <a:xfrm>
                <a:off x="5293594" y="2565917"/>
                <a:ext cx="164179" cy="422856"/>
                <a:chOff x="3417682" y="2565917"/>
                <a:chExt cx="164179" cy="422856"/>
              </a:xfrm>
              <a:grpFill/>
            </p:grpSpPr>
            <p:sp>
              <p:nvSpPr>
                <p:cNvPr id="237" name="Ellipse 236">
                  <a:extLst>
                    <a:ext uri="{FF2B5EF4-FFF2-40B4-BE49-F238E27FC236}">
                      <a16:creationId xmlns:a16="http://schemas.microsoft.com/office/drawing/2014/main" id="{CBE1036D-CBEA-0FA5-75BC-0F35A2BDD96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38" name="Rechteck: abgerundete Ecken 237">
                  <a:extLst>
                    <a:ext uri="{FF2B5EF4-FFF2-40B4-BE49-F238E27FC236}">
                      <a16:creationId xmlns:a16="http://schemas.microsoft.com/office/drawing/2014/main" id="{908A0DE2-47C8-8125-FE97-F927DF5796B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34" name="Gruppieren 233">
                <a:extLst>
                  <a:ext uri="{FF2B5EF4-FFF2-40B4-BE49-F238E27FC236}">
                    <a16:creationId xmlns:a16="http://schemas.microsoft.com/office/drawing/2014/main" id="{EA757BDB-B829-D218-D38D-6CBF5952B2B6}"/>
                  </a:ext>
                </a:extLst>
              </p:cNvPr>
              <p:cNvGrpSpPr/>
              <p:nvPr/>
            </p:nvGrpSpPr>
            <p:grpSpPr>
              <a:xfrm>
                <a:off x="5528083" y="2565917"/>
                <a:ext cx="164179" cy="422856"/>
                <a:chOff x="3417682" y="2565917"/>
                <a:chExt cx="164179" cy="422856"/>
              </a:xfrm>
              <a:grpFill/>
            </p:grpSpPr>
            <p:sp>
              <p:nvSpPr>
                <p:cNvPr id="235" name="Ellipse 234">
                  <a:extLst>
                    <a:ext uri="{FF2B5EF4-FFF2-40B4-BE49-F238E27FC236}">
                      <a16:creationId xmlns:a16="http://schemas.microsoft.com/office/drawing/2014/main" id="{76A2E625-0CE7-3F99-6735-96166800422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36" name="Rechteck: abgerundete Ecken 235">
                  <a:extLst>
                    <a:ext uri="{FF2B5EF4-FFF2-40B4-BE49-F238E27FC236}">
                      <a16:creationId xmlns:a16="http://schemas.microsoft.com/office/drawing/2014/main" id="{D3E4D073-0994-34DF-EBAB-F725E8D899C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8" name="Gruppieren 7">
              <a:extLst>
                <a:ext uri="{FF2B5EF4-FFF2-40B4-BE49-F238E27FC236}">
                  <a16:creationId xmlns:a16="http://schemas.microsoft.com/office/drawing/2014/main" id="{7F87AE92-0297-BFB0-B2BF-D3038CC1A0ED}"/>
                </a:ext>
              </a:extLst>
            </p:cNvPr>
            <p:cNvGrpSpPr/>
            <p:nvPr/>
          </p:nvGrpSpPr>
          <p:grpSpPr>
            <a:xfrm>
              <a:off x="787874" y="3090644"/>
              <a:ext cx="1670539" cy="310562"/>
              <a:chOff x="3417682" y="2565917"/>
              <a:chExt cx="2274580" cy="422856"/>
            </a:xfrm>
            <a:grpFill/>
          </p:grpSpPr>
          <p:grpSp>
            <p:nvGrpSpPr>
              <p:cNvPr id="195" name="Gruppieren 194">
                <a:extLst>
                  <a:ext uri="{FF2B5EF4-FFF2-40B4-BE49-F238E27FC236}">
                    <a16:creationId xmlns:a16="http://schemas.microsoft.com/office/drawing/2014/main" id="{61C27576-2D77-31FE-A6AF-9C43C34FAF92}"/>
                  </a:ext>
                </a:extLst>
              </p:cNvPr>
              <p:cNvGrpSpPr/>
              <p:nvPr/>
            </p:nvGrpSpPr>
            <p:grpSpPr>
              <a:xfrm>
                <a:off x="3417682" y="2565917"/>
                <a:ext cx="164179" cy="422856"/>
                <a:chOff x="3417682" y="2565917"/>
                <a:chExt cx="164179" cy="422856"/>
              </a:xfrm>
              <a:grpFill/>
            </p:grpSpPr>
            <p:sp>
              <p:nvSpPr>
                <p:cNvPr id="223" name="Ellipse 222">
                  <a:extLst>
                    <a:ext uri="{FF2B5EF4-FFF2-40B4-BE49-F238E27FC236}">
                      <a16:creationId xmlns:a16="http://schemas.microsoft.com/office/drawing/2014/main" id="{B819108F-8157-FFD4-A3DB-1FF388D9F80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24" name="Rechteck: abgerundete Ecken 223">
                  <a:extLst>
                    <a:ext uri="{FF2B5EF4-FFF2-40B4-BE49-F238E27FC236}">
                      <a16:creationId xmlns:a16="http://schemas.microsoft.com/office/drawing/2014/main" id="{248B4646-0197-EC17-A36E-EAFEE4BB0F6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96" name="Gruppieren 195">
                <a:extLst>
                  <a:ext uri="{FF2B5EF4-FFF2-40B4-BE49-F238E27FC236}">
                    <a16:creationId xmlns:a16="http://schemas.microsoft.com/office/drawing/2014/main" id="{BC5A8A65-B5D0-5CC3-2608-7E444091C104}"/>
                  </a:ext>
                </a:extLst>
              </p:cNvPr>
              <p:cNvGrpSpPr/>
              <p:nvPr/>
            </p:nvGrpSpPr>
            <p:grpSpPr>
              <a:xfrm>
                <a:off x="3652171" y="2565917"/>
                <a:ext cx="164179" cy="422856"/>
                <a:chOff x="3417682" y="2565917"/>
                <a:chExt cx="164179" cy="422856"/>
              </a:xfrm>
              <a:grpFill/>
            </p:grpSpPr>
            <p:sp>
              <p:nvSpPr>
                <p:cNvPr id="221" name="Ellipse 220">
                  <a:extLst>
                    <a:ext uri="{FF2B5EF4-FFF2-40B4-BE49-F238E27FC236}">
                      <a16:creationId xmlns:a16="http://schemas.microsoft.com/office/drawing/2014/main" id="{EBAE98CE-F3E1-2BE8-85C1-03E36032123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22" name="Rechteck: abgerundete Ecken 221">
                  <a:extLst>
                    <a:ext uri="{FF2B5EF4-FFF2-40B4-BE49-F238E27FC236}">
                      <a16:creationId xmlns:a16="http://schemas.microsoft.com/office/drawing/2014/main" id="{6E394C58-A6AF-B82B-46BA-4BB7EDB4A2A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97" name="Gruppieren 196">
                <a:extLst>
                  <a:ext uri="{FF2B5EF4-FFF2-40B4-BE49-F238E27FC236}">
                    <a16:creationId xmlns:a16="http://schemas.microsoft.com/office/drawing/2014/main" id="{02801B26-88AD-0A59-07CC-307131523FE4}"/>
                  </a:ext>
                </a:extLst>
              </p:cNvPr>
              <p:cNvGrpSpPr/>
              <p:nvPr/>
            </p:nvGrpSpPr>
            <p:grpSpPr>
              <a:xfrm>
                <a:off x="3886660" y="2565917"/>
                <a:ext cx="164179" cy="422856"/>
                <a:chOff x="3417682" y="2565917"/>
                <a:chExt cx="164179" cy="422856"/>
              </a:xfrm>
              <a:grpFill/>
            </p:grpSpPr>
            <p:sp>
              <p:nvSpPr>
                <p:cNvPr id="219" name="Ellipse 218">
                  <a:extLst>
                    <a:ext uri="{FF2B5EF4-FFF2-40B4-BE49-F238E27FC236}">
                      <a16:creationId xmlns:a16="http://schemas.microsoft.com/office/drawing/2014/main" id="{BA89E97D-CA09-E328-AA19-EE51A343155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20" name="Rechteck: abgerundete Ecken 219">
                  <a:extLst>
                    <a:ext uri="{FF2B5EF4-FFF2-40B4-BE49-F238E27FC236}">
                      <a16:creationId xmlns:a16="http://schemas.microsoft.com/office/drawing/2014/main" id="{7D5084EA-4FB5-32B7-0E55-980048EB2C2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98" name="Gruppieren 197">
                <a:extLst>
                  <a:ext uri="{FF2B5EF4-FFF2-40B4-BE49-F238E27FC236}">
                    <a16:creationId xmlns:a16="http://schemas.microsoft.com/office/drawing/2014/main" id="{241CC007-53D4-C113-954A-58184D6BBCE1}"/>
                  </a:ext>
                </a:extLst>
              </p:cNvPr>
              <p:cNvGrpSpPr/>
              <p:nvPr/>
            </p:nvGrpSpPr>
            <p:grpSpPr>
              <a:xfrm>
                <a:off x="4121149" y="2565917"/>
                <a:ext cx="164179" cy="422856"/>
                <a:chOff x="3417682" y="2565917"/>
                <a:chExt cx="164179" cy="422856"/>
              </a:xfrm>
              <a:grpFill/>
            </p:grpSpPr>
            <p:sp>
              <p:nvSpPr>
                <p:cNvPr id="217" name="Ellipse 216">
                  <a:extLst>
                    <a:ext uri="{FF2B5EF4-FFF2-40B4-BE49-F238E27FC236}">
                      <a16:creationId xmlns:a16="http://schemas.microsoft.com/office/drawing/2014/main" id="{B94778FB-2D70-5A4A-EF37-5BBAB287765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18" name="Rechteck: abgerundete Ecken 217">
                  <a:extLst>
                    <a:ext uri="{FF2B5EF4-FFF2-40B4-BE49-F238E27FC236}">
                      <a16:creationId xmlns:a16="http://schemas.microsoft.com/office/drawing/2014/main" id="{2CE3FC85-C5C7-EDB2-43B3-C6F19FED532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99" name="Gruppieren 198">
                <a:extLst>
                  <a:ext uri="{FF2B5EF4-FFF2-40B4-BE49-F238E27FC236}">
                    <a16:creationId xmlns:a16="http://schemas.microsoft.com/office/drawing/2014/main" id="{72381266-8024-5675-2091-6E17BEE52C65}"/>
                  </a:ext>
                </a:extLst>
              </p:cNvPr>
              <p:cNvGrpSpPr/>
              <p:nvPr/>
            </p:nvGrpSpPr>
            <p:grpSpPr>
              <a:xfrm>
                <a:off x="4355638" y="2565917"/>
                <a:ext cx="164179" cy="422856"/>
                <a:chOff x="3417682" y="2565917"/>
                <a:chExt cx="164179" cy="422856"/>
              </a:xfrm>
              <a:grpFill/>
            </p:grpSpPr>
            <p:sp>
              <p:nvSpPr>
                <p:cNvPr id="215" name="Ellipse 214">
                  <a:extLst>
                    <a:ext uri="{FF2B5EF4-FFF2-40B4-BE49-F238E27FC236}">
                      <a16:creationId xmlns:a16="http://schemas.microsoft.com/office/drawing/2014/main" id="{D9637663-857A-02B0-72D0-B1651203F91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16" name="Rechteck: abgerundete Ecken 215">
                  <a:extLst>
                    <a:ext uri="{FF2B5EF4-FFF2-40B4-BE49-F238E27FC236}">
                      <a16:creationId xmlns:a16="http://schemas.microsoft.com/office/drawing/2014/main" id="{B68D79B4-1ED8-F998-B8C1-A4EEACB214B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00" name="Gruppieren 199">
                <a:extLst>
                  <a:ext uri="{FF2B5EF4-FFF2-40B4-BE49-F238E27FC236}">
                    <a16:creationId xmlns:a16="http://schemas.microsoft.com/office/drawing/2014/main" id="{3AC573B0-EF13-8548-0078-EC94376B3363}"/>
                  </a:ext>
                </a:extLst>
              </p:cNvPr>
              <p:cNvGrpSpPr/>
              <p:nvPr/>
            </p:nvGrpSpPr>
            <p:grpSpPr>
              <a:xfrm>
                <a:off x="4590127" y="2565917"/>
                <a:ext cx="164179" cy="422856"/>
                <a:chOff x="3417682" y="2565917"/>
                <a:chExt cx="164179" cy="422856"/>
              </a:xfrm>
              <a:grpFill/>
            </p:grpSpPr>
            <p:sp>
              <p:nvSpPr>
                <p:cNvPr id="213" name="Ellipse 212">
                  <a:extLst>
                    <a:ext uri="{FF2B5EF4-FFF2-40B4-BE49-F238E27FC236}">
                      <a16:creationId xmlns:a16="http://schemas.microsoft.com/office/drawing/2014/main" id="{DEAD0B0B-01CA-9EC6-8CFB-77DC79CE51D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14" name="Rechteck: abgerundete Ecken 213">
                  <a:extLst>
                    <a:ext uri="{FF2B5EF4-FFF2-40B4-BE49-F238E27FC236}">
                      <a16:creationId xmlns:a16="http://schemas.microsoft.com/office/drawing/2014/main" id="{C06C76F8-DCBC-A940-0FF1-990FEA4E93B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01" name="Gruppieren 200">
                <a:extLst>
                  <a:ext uri="{FF2B5EF4-FFF2-40B4-BE49-F238E27FC236}">
                    <a16:creationId xmlns:a16="http://schemas.microsoft.com/office/drawing/2014/main" id="{BC6C7FA7-108A-E8A3-A4E7-980FB4A62CB1}"/>
                  </a:ext>
                </a:extLst>
              </p:cNvPr>
              <p:cNvGrpSpPr/>
              <p:nvPr/>
            </p:nvGrpSpPr>
            <p:grpSpPr>
              <a:xfrm>
                <a:off x="4824616" y="2565917"/>
                <a:ext cx="164179" cy="422856"/>
                <a:chOff x="3417682" y="2565917"/>
                <a:chExt cx="164179" cy="422856"/>
              </a:xfrm>
              <a:grpFill/>
            </p:grpSpPr>
            <p:sp>
              <p:nvSpPr>
                <p:cNvPr id="211" name="Ellipse 210">
                  <a:extLst>
                    <a:ext uri="{FF2B5EF4-FFF2-40B4-BE49-F238E27FC236}">
                      <a16:creationId xmlns:a16="http://schemas.microsoft.com/office/drawing/2014/main" id="{CB15536D-4C7F-121D-37A5-79F90404770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12" name="Rechteck: abgerundete Ecken 211">
                  <a:extLst>
                    <a:ext uri="{FF2B5EF4-FFF2-40B4-BE49-F238E27FC236}">
                      <a16:creationId xmlns:a16="http://schemas.microsoft.com/office/drawing/2014/main" id="{E190CDB7-0726-D08D-D4E0-F9AF5F45C42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02" name="Gruppieren 201">
                <a:extLst>
                  <a:ext uri="{FF2B5EF4-FFF2-40B4-BE49-F238E27FC236}">
                    <a16:creationId xmlns:a16="http://schemas.microsoft.com/office/drawing/2014/main" id="{004CCC8D-3169-1CB9-EB5D-39C502666687}"/>
                  </a:ext>
                </a:extLst>
              </p:cNvPr>
              <p:cNvGrpSpPr/>
              <p:nvPr/>
            </p:nvGrpSpPr>
            <p:grpSpPr>
              <a:xfrm>
                <a:off x="5059105" y="2565917"/>
                <a:ext cx="164179" cy="422856"/>
                <a:chOff x="3417682" y="2565917"/>
                <a:chExt cx="164179" cy="422856"/>
              </a:xfrm>
              <a:grpFill/>
            </p:grpSpPr>
            <p:sp>
              <p:nvSpPr>
                <p:cNvPr id="209" name="Ellipse 208">
                  <a:extLst>
                    <a:ext uri="{FF2B5EF4-FFF2-40B4-BE49-F238E27FC236}">
                      <a16:creationId xmlns:a16="http://schemas.microsoft.com/office/drawing/2014/main" id="{50A4BFEF-3FEA-8A45-6358-E963287239D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10" name="Rechteck: abgerundete Ecken 209">
                  <a:extLst>
                    <a:ext uri="{FF2B5EF4-FFF2-40B4-BE49-F238E27FC236}">
                      <a16:creationId xmlns:a16="http://schemas.microsoft.com/office/drawing/2014/main" id="{B0B9DCA1-F6C0-42C1-D5F2-C28C433AD1A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03" name="Gruppieren 202">
                <a:extLst>
                  <a:ext uri="{FF2B5EF4-FFF2-40B4-BE49-F238E27FC236}">
                    <a16:creationId xmlns:a16="http://schemas.microsoft.com/office/drawing/2014/main" id="{25E61FC6-3F64-B7A6-47EC-B9530C0B8F58}"/>
                  </a:ext>
                </a:extLst>
              </p:cNvPr>
              <p:cNvGrpSpPr/>
              <p:nvPr/>
            </p:nvGrpSpPr>
            <p:grpSpPr>
              <a:xfrm>
                <a:off x="5293594" y="2565917"/>
                <a:ext cx="164179" cy="422856"/>
                <a:chOff x="3417682" y="2565917"/>
                <a:chExt cx="164179" cy="422856"/>
              </a:xfrm>
              <a:grpFill/>
            </p:grpSpPr>
            <p:sp>
              <p:nvSpPr>
                <p:cNvPr id="207" name="Ellipse 206">
                  <a:extLst>
                    <a:ext uri="{FF2B5EF4-FFF2-40B4-BE49-F238E27FC236}">
                      <a16:creationId xmlns:a16="http://schemas.microsoft.com/office/drawing/2014/main" id="{F6B27CE8-2025-9574-0277-1C71F1DEE5B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08" name="Rechteck: abgerundete Ecken 207">
                  <a:extLst>
                    <a:ext uri="{FF2B5EF4-FFF2-40B4-BE49-F238E27FC236}">
                      <a16:creationId xmlns:a16="http://schemas.microsoft.com/office/drawing/2014/main" id="{4F10D426-BCFA-751E-8B80-2C255684FEC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204" name="Gruppieren 203">
                <a:extLst>
                  <a:ext uri="{FF2B5EF4-FFF2-40B4-BE49-F238E27FC236}">
                    <a16:creationId xmlns:a16="http://schemas.microsoft.com/office/drawing/2014/main" id="{B63E516E-85EA-78BC-B2A6-A7881CA83217}"/>
                  </a:ext>
                </a:extLst>
              </p:cNvPr>
              <p:cNvGrpSpPr/>
              <p:nvPr/>
            </p:nvGrpSpPr>
            <p:grpSpPr>
              <a:xfrm>
                <a:off x="5528083" y="2565917"/>
                <a:ext cx="164179" cy="422856"/>
                <a:chOff x="3417682" y="2565917"/>
                <a:chExt cx="164179" cy="422856"/>
              </a:xfrm>
              <a:grpFill/>
            </p:grpSpPr>
            <p:sp>
              <p:nvSpPr>
                <p:cNvPr id="205" name="Ellipse 204">
                  <a:extLst>
                    <a:ext uri="{FF2B5EF4-FFF2-40B4-BE49-F238E27FC236}">
                      <a16:creationId xmlns:a16="http://schemas.microsoft.com/office/drawing/2014/main" id="{2BA245E3-553B-13ED-72DA-B181E359E9E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06" name="Rechteck: abgerundete Ecken 205">
                  <a:extLst>
                    <a:ext uri="{FF2B5EF4-FFF2-40B4-BE49-F238E27FC236}">
                      <a16:creationId xmlns:a16="http://schemas.microsoft.com/office/drawing/2014/main" id="{40F4A76B-5BF2-E3DD-00B9-849E0F2459B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9" name="Gruppieren 8">
              <a:extLst>
                <a:ext uri="{FF2B5EF4-FFF2-40B4-BE49-F238E27FC236}">
                  <a16:creationId xmlns:a16="http://schemas.microsoft.com/office/drawing/2014/main" id="{0C2C5AA8-8072-1219-8445-056FAE54ACDE}"/>
                </a:ext>
              </a:extLst>
            </p:cNvPr>
            <p:cNvGrpSpPr/>
            <p:nvPr/>
          </p:nvGrpSpPr>
          <p:grpSpPr>
            <a:xfrm>
              <a:off x="782332" y="3492284"/>
              <a:ext cx="1670539" cy="310562"/>
              <a:chOff x="3417682" y="2565917"/>
              <a:chExt cx="2274580" cy="422856"/>
            </a:xfrm>
            <a:grpFill/>
          </p:grpSpPr>
          <p:grpSp>
            <p:nvGrpSpPr>
              <p:cNvPr id="165" name="Gruppieren 164">
                <a:extLst>
                  <a:ext uri="{FF2B5EF4-FFF2-40B4-BE49-F238E27FC236}">
                    <a16:creationId xmlns:a16="http://schemas.microsoft.com/office/drawing/2014/main" id="{E29AFF99-4307-0D5F-B50D-47B974E5941A}"/>
                  </a:ext>
                </a:extLst>
              </p:cNvPr>
              <p:cNvGrpSpPr/>
              <p:nvPr/>
            </p:nvGrpSpPr>
            <p:grpSpPr>
              <a:xfrm>
                <a:off x="3417682" y="2565917"/>
                <a:ext cx="164179" cy="422856"/>
                <a:chOff x="3417682" y="2565917"/>
                <a:chExt cx="164179" cy="422856"/>
              </a:xfrm>
              <a:grpFill/>
            </p:grpSpPr>
            <p:sp>
              <p:nvSpPr>
                <p:cNvPr id="193" name="Ellipse 192">
                  <a:extLst>
                    <a:ext uri="{FF2B5EF4-FFF2-40B4-BE49-F238E27FC236}">
                      <a16:creationId xmlns:a16="http://schemas.microsoft.com/office/drawing/2014/main" id="{BDF7C1F4-FB16-9BB0-2446-2BC3D2D6E31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94" name="Rechteck: abgerundete Ecken 193">
                  <a:extLst>
                    <a:ext uri="{FF2B5EF4-FFF2-40B4-BE49-F238E27FC236}">
                      <a16:creationId xmlns:a16="http://schemas.microsoft.com/office/drawing/2014/main" id="{549652C6-0512-89E8-C6B1-E1DDB705991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66" name="Gruppieren 165">
                <a:extLst>
                  <a:ext uri="{FF2B5EF4-FFF2-40B4-BE49-F238E27FC236}">
                    <a16:creationId xmlns:a16="http://schemas.microsoft.com/office/drawing/2014/main" id="{68406186-0F62-E6DC-B515-E4580352E2FA}"/>
                  </a:ext>
                </a:extLst>
              </p:cNvPr>
              <p:cNvGrpSpPr/>
              <p:nvPr/>
            </p:nvGrpSpPr>
            <p:grpSpPr>
              <a:xfrm>
                <a:off x="3652171" y="2565917"/>
                <a:ext cx="164179" cy="422856"/>
                <a:chOff x="3417682" y="2565917"/>
                <a:chExt cx="164179" cy="422856"/>
              </a:xfrm>
              <a:grpFill/>
            </p:grpSpPr>
            <p:sp>
              <p:nvSpPr>
                <p:cNvPr id="191" name="Ellipse 190">
                  <a:extLst>
                    <a:ext uri="{FF2B5EF4-FFF2-40B4-BE49-F238E27FC236}">
                      <a16:creationId xmlns:a16="http://schemas.microsoft.com/office/drawing/2014/main" id="{798E49AC-F19A-4BDB-87E8-D784054F2CA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92" name="Rechteck: abgerundete Ecken 191">
                  <a:extLst>
                    <a:ext uri="{FF2B5EF4-FFF2-40B4-BE49-F238E27FC236}">
                      <a16:creationId xmlns:a16="http://schemas.microsoft.com/office/drawing/2014/main" id="{C723A8B0-1223-8A33-2C80-B823AE3B3F8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67" name="Gruppieren 166">
                <a:extLst>
                  <a:ext uri="{FF2B5EF4-FFF2-40B4-BE49-F238E27FC236}">
                    <a16:creationId xmlns:a16="http://schemas.microsoft.com/office/drawing/2014/main" id="{9B258808-76E8-08D6-C723-0F76636F9CF4}"/>
                  </a:ext>
                </a:extLst>
              </p:cNvPr>
              <p:cNvGrpSpPr/>
              <p:nvPr/>
            </p:nvGrpSpPr>
            <p:grpSpPr>
              <a:xfrm>
                <a:off x="3886660" y="2565917"/>
                <a:ext cx="164179" cy="422856"/>
                <a:chOff x="3417682" y="2565917"/>
                <a:chExt cx="164179" cy="422856"/>
              </a:xfrm>
              <a:grpFill/>
            </p:grpSpPr>
            <p:sp>
              <p:nvSpPr>
                <p:cNvPr id="189" name="Ellipse 188">
                  <a:extLst>
                    <a:ext uri="{FF2B5EF4-FFF2-40B4-BE49-F238E27FC236}">
                      <a16:creationId xmlns:a16="http://schemas.microsoft.com/office/drawing/2014/main" id="{D7F779EE-12D6-AB81-51F1-EB061C1A4FF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90" name="Rechteck: abgerundete Ecken 189">
                  <a:extLst>
                    <a:ext uri="{FF2B5EF4-FFF2-40B4-BE49-F238E27FC236}">
                      <a16:creationId xmlns:a16="http://schemas.microsoft.com/office/drawing/2014/main" id="{4A389077-A7AF-7001-77CE-277C7324B06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68" name="Gruppieren 167">
                <a:extLst>
                  <a:ext uri="{FF2B5EF4-FFF2-40B4-BE49-F238E27FC236}">
                    <a16:creationId xmlns:a16="http://schemas.microsoft.com/office/drawing/2014/main" id="{ECF5DA5D-ED56-3770-D7BA-B78A4DAF3EA7}"/>
                  </a:ext>
                </a:extLst>
              </p:cNvPr>
              <p:cNvGrpSpPr/>
              <p:nvPr/>
            </p:nvGrpSpPr>
            <p:grpSpPr>
              <a:xfrm>
                <a:off x="4121149" y="2565917"/>
                <a:ext cx="164179" cy="422856"/>
                <a:chOff x="3417682" y="2565917"/>
                <a:chExt cx="164179" cy="422856"/>
              </a:xfrm>
              <a:grpFill/>
            </p:grpSpPr>
            <p:sp>
              <p:nvSpPr>
                <p:cNvPr id="187" name="Ellipse 186">
                  <a:extLst>
                    <a:ext uri="{FF2B5EF4-FFF2-40B4-BE49-F238E27FC236}">
                      <a16:creationId xmlns:a16="http://schemas.microsoft.com/office/drawing/2014/main" id="{F752F39D-9310-AB3C-9463-79870BB627B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8" name="Rechteck: abgerundete Ecken 187">
                  <a:extLst>
                    <a:ext uri="{FF2B5EF4-FFF2-40B4-BE49-F238E27FC236}">
                      <a16:creationId xmlns:a16="http://schemas.microsoft.com/office/drawing/2014/main" id="{F4FA4A29-87FD-50EA-D4D8-514353FD5D0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69" name="Gruppieren 168">
                <a:extLst>
                  <a:ext uri="{FF2B5EF4-FFF2-40B4-BE49-F238E27FC236}">
                    <a16:creationId xmlns:a16="http://schemas.microsoft.com/office/drawing/2014/main" id="{2F265F19-575E-AB24-688C-12FB1C60C75A}"/>
                  </a:ext>
                </a:extLst>
              </p:cNvPr>
              <p:cNvGrpSpPr/>
              <p:nvPr/>
            </p:nvGrpSpPr>
            <p:grpSpPr>
              <a:xfrm>
                <a:off x="4355638" y="2565917"/>
                <a:ext cx="164179" cy="422856"/>
                <a:chOff x="3417682" y="2565917"/>
                <a:chExt cx="164179" cy="422856"/>
              </a:xfrm>
              <a:grpFill/>
            </p:grpSpPr>
            <p:sp>
              <p:nvSpPr>
                <p:cNvPr id="185" name="Ellipse 184">
                  <a:extLst>
                    <a:ext uri="{FF2B5EF4-FFF2-40B4-BE49-F238E27FC236}">
                      <a16:creationId xmlns:a16="http://schemas.microsoft.com/office/drawing/2014/main" id="{5D681844-F832-929F-642C-0B8F30587B9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6" name="Rechteck: abgerundete Ecken 185">
                  <a:extLst>
                    <a:ext uri="{FF2B5EF4-FFF2-40B4-BE49-F238E27FC236}">
                      <a16:creationId xmlns:a16="http://schemas.microsoft.com/office/drawing/2014/main" id="{AD47FA1E-A7F0-AB51-B5C3-81CD849DB73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70" name="Gruppieren 169">
                <a:extLst>
                  <a:ext uri="{FF2B5EF4-FFF2-40B4-BE49-F238E27FC236}">
                    <a16:creationId xmlns:a16="http://schemas.microsoft.com/office/drawing/2014/main" id="{CB5F1500-8D8F-E43D-D129-1D5B3491AC02}"/>
                  </a:ext>
                </a:extLst>
              </p:cNvPr>
              <p:cNvGrpSpPr/>
              <p:nvPr/>
            </p:nvGrpSpPr>
            <p:grpSpPr>
              <a:xfrm>
                <a:off x="4590127" y="2565917"/>
                <a:ext cx="164179" cy="422856"/>
                <a:chOff x="3417682" y="2565917"/>
                <a:chExt cx="164179" cy="422856"/>
              </a:xfrm>
              <a:grpFill/>
            </p:grpSpPr>
            <p:sp>
              <p:nvSpPr>
                <p:cNvPr id="183" name="Ellipse 182">
                  <a:extLst>
                    <a:ext uri="{FF2B5EF4-FFF2-40B4-BE49-F238E27FC236}">
                      <a16:creationId xmlns:a16="http://schemas.microsoft.com/office/drawing/2014/main" id="{E87CD88F-CDD8-65B2-2E95-046B79AB754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4" name="Rechteck: abgerundete Ecken 183">
                  <a:extLst>
                    <a:ext uri="{FF2B5EF4-FFF2-40B4-BE49-F238E27FC236}">
                      <a16:creationId xmlns:a16="http://schemas.microsoft.com/office/drawing/2014/main" id="{05889B90-0B58-D734-5E58-17F0DDBB004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71" name="Gruppieren 170">
                <a:extLst>
                  <a:ext uri="{FF2B5EF4-FFF2-40B4-BE49-F238E27FC236}">
                    <a16:creationId xmlns:a16="http://schemas.microsoft.com/office/drawing/2014/main" id="{183478F4-8DBA-8DF2-4068-94F73FCDAAFC}"/>
                  </a:ext>
                </a:extLst>
              </p:cNvPr>
              <p:cNvGrpSpPr/>
              <p:nvPr/>
            </p:nvGrpSpPr>
            <p:grpSpPr>
              <a:xfrm>
                <a:off x="4824616" y="2565917"/>
                <a:ext cx="164179" cy="422856"/>
                <a:chOff x="3417682" y="2565917"/>
                <a:chExt cx="164179" cy="422856"/>
              </a:xfrm>
              <a:grpFill/>
            </p:grpSpPr>
            <p:sp>
              <p:nvSpPr>
                <p:cNvPr id="181" name="Ellipse 180">
                  <a:extLst>
                    <a:ext uri="{FF2B5EF4-FFF2-40B4-BE49-F238E27FC236}">
                      <a16:creationId xmlns:a16="http://schemas.microsoft.com/office/drawing/2014/main" id="{18AB2F34-CD55-D7B9-5E1A-61FA85D100C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2" name="Rechteck: abgerundete Ecken 181">
                  <a:extLst>
                    <a:ext uri="{FF2B5EF4-FFF2-40B4-BE49-F238E27FC236}">
                      <a16:creationId xmlns:a16="http://schemas.microsoft.com/office/drawing/2014/main" id="{A8844055-DC6A-CCAD-5FCF-CC097CB23E4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72" name="Gruppieren 171">
                <a:extLst>
                  <a:ext uri="{FF2B5EF4-FFF2-40B4-BE49-F238E27FC236}">
                    <a16:creationId xmlns:a16="http://schemas.microsoft.com/office/drawing/2014/main" id="{8F8507ED-97D3-691C-23CA-6C320258EFC9}"/>
                  </a:ext>
                </a:extLst>
              </p:cNvPr>
              <p:cNvGrpSpPr/>
              <p:nvPr/>
            </p:nvGrpSpPr>
            <p:grpSpPr>
              <a:xfrm>
                <a:off x="5059105" y="2565917"/>
                <a:ext cx="164179" cy="422856"/>
                <a:chOff x="3417682" y="2565917"/>
                <a:chExt cx="164179" cy="422856"/>
              </a:xfrm>
              <a:grpFill/>
            </p:grpSpPr>
            <p:sp>
              <p:nvSpPr>
                <p:cNvPr id="179" name="Ellipse 178">
                  <a:extLst>
                    <a:ext uri="{FF2B5EF4-FFF2-40B4-BE49-F238E27FC236}">
                      <a16:creationId xmlns:a16="http://schemas.microsoft.com/office/drawing/2014/main" id="{5C9DC3F6-714D-EF0B-A384-D59A2247E80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0" name="Rechteck: abgerundete Ecken 179">
                  <a:extLst>
                    <a:ext uri="{FF2B5EF4-FFF2-40B4-BE49-F238E27FC236}">
                      <a16:creationId xmlns:a16="http://schemas.microsoft.com/office/drawing/2014/main" id="{DCBF3471-FB01-8F2F-9D05-863B868A520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73" name="Gruppieren 172">
                <a:extLst>
                  <a:ext uri="{FF2B5EF4-FFF2-40B4-BE49-F238E27FC236}">
                    <a16:creationId xmlns:a16="http://schemas.microsoft.com/office/drawing/2014/main" id="{EB9B7B85-147F-9C57-F87B-2D3449EE23D3}"/>
                  </a:ext>
                </a:extLst>
              </p:cNvPr>
              <p:cNvGrpSpPr/>
              <p:nvPr/>
            </p:nvGrpSpPr>
            <p:grpSpPr>
              <a:xfrm>
                <a:off x="5293594" y="2565917"/>
                <a:ext cx="164179" cy="422856"/>
                <a:chOff x="3417682" y="2565917"/>
                <a:chExt cx="164179" cy="422856"/>
              </a:xfrm>
              <a:grpFill/>
            </p:grpSpPr>
            <p:sp>
              <p:nvSpPr>
                <p:cNvPr id="177" name="Ellipse 176">
                  <a:extLst>
                    <a:ext uri="{FF2B5EF4-FFF2-40B4-BE49-F238E27FC236}">
                      <a16:creationId xmlns:a16="http://schemas.microsoft.com/office/drawing/2014/main" id="{82C0EA58-F41E-E17E-6048-3321246992A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78" name="Rechteck: abgerundete Ecken 177">
                  <a:extLst>
                    <a:ext uri="{FF2B5EF4-FFF2-40B4-BE49-F238E27FC236}">
                      <a16:creationId xmlns:a16="http://schemas.microsoft.com/office/drawing/2014/main" id="{2FBB1916-287B-8D48-3C68-3311CA6E096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74" name="Gruppieren 173">
                <a:extLst>
                  <a:ext uri="{FF2B5EF4-FFF2-40B4-BE49-F238E27FC236}">
                    <a16:creationId xmlns:a16="http://schemas.microsoft.com/office/drawing/2014/main" id="{27692D19-EC69-68E9-A19E-D35731CA43D5}"/>
                  </a:ext>
                </a:extLst>
              </p:cNvPr>
              <p:cNvGrpSpPr/>
              <p:nvPr/>
            </p:nvGrpSpPr>
            <p:grpSpPr>
              <a:xfrm>
                <a:off x="5528083" y="2565917"/>
                <a:ext cx="164179" cy="422856"/>
                <a:chOff x="3417682" y="2565917"/>
                <a:chExt cx="164179" cy="422856"/>
              </a:xfrm>
              <a:grpFill/>
            </p:grpSpPr>
            <p:sp>
              <p:nvSpPr>
                <p:cNvPr id="175" name="Ellipse 174">
                  <a:extLst>
                    <a:ext uri="{FF2B5EF4-FFF2-40B4-BE49-F238E27FC236}">
                      <a16:creationId xmlns:a16="http://schemas.microsoft.com/office/drawing/2014/main" id="{CF4F6E59-869D-A6B5-6539-0F3DDFEB995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76" name="Rechteck: abgerundete Ecken 175">
                  <a:extLst>
                    <a:ext uri="{FF2B5EF4-FFF2-40B4-BE49-F238E27FC236}">
                      <a16:creationId xmlns:a16="http://schemas.microsoft.com/office/drawing/2014/main" id="{EAA13A77-F6F8-89FC-BB5E-98EE9EC11D2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315" name="Gruppieren 314">
              <a:extLst>
                <a:ext uri="{FF2B5EF4-FFF2-40B4-BE49-F238E27FC236}">
                  <a16:creationId xmlns:a16="http://schemas.microsoft.com/office/drawing/2014/main" id="{D120D10F-4073-9452-D770-69D91B6EB69E}"/>
                </a:ext>
              </a:extLst>
            </p:cNvPr>
            <p:cNvGrpSpPr/>
            <p:nvPr/>
          </p:nvGrpSpPr>
          <p:grpSpPr>
            <a:xfrm>
              <a:off x="787875" y="3888983"/>
              <a:ext cx="1670539" cy="310562"/>
              <a:chOff x="3417682" y="2565917"/>
              <a:chExt cx="2274580" cy="422856"/>
            </a:xfrm>
            <a:grpFill/>
          </p:grpSpPr>
          <p:grpSp>
            <p:nvGrpSpPr>
              <p:cNvPr id="316" name="Gruppieren 315">
                <a:extLst>
                  <a:ext uri="{FF2B5EF4-FFF2-40B4-BE49-F238E27FC236}">
                    <a16:creationId xmlns:a16="http://schemas.microsoft.com/office/drawing/2014/main" id="{755A33B5-8CA1-741A-39C6-CEE248AB7D30}"/>
                  </a:ext>
                </a:extLst>
              </p:cNvPr>
              <p:cNvGrpSpPr/>
              <p:nvPr/>
            </p:nvGrpSpPr>
            <p:grpSpPr>
              <a:xfrm>
                <a:off x="3417682" y="2565917"/>
                <a:ext cx="164179" cy="422856"/>
                <a:chOff x="3417682" y="2565917"/>
                <a:chExt cx="164179" cy="422856"/>
              </a:xfrm>
              <a:grpFill/>
            </p:grpSpPr>
            <p:sp>
              <p:nvSpPr>
                <p:cNvPr id="344" name="Ellipse 343">
                  <a:extLst>
                    <a:ext uri="{FF2B5EF4-FFF2-40B4-BE49-F238E27FC236}">
                      <a16:creationId xmlns:a16="http://schemas.microsoft.com/office/drawing/2014/main" id="{DF81EF1A-3C98-4168-5352-A96222D131E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45" name="Rechteck: abgerundete Ecken 344">
                  <a:extLst>
                    <a:ext uri="{FF2B5EF4-FFF2-40B4-BE49-F238E27FC236}">
                      <a16:creationId xmlns:a16="http://schemas.microsoft.com/office/drawing/2014/main" id="{5205F3E0-5B4D-CD3B-2002-345AB91658D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17" name="Gruppieren 316">
                <a:extLst>
                  <a:ext uri="{FF2B5EF4-FFF2-40B4-BE49-F238E27FC236}">
                    <a16:creationId xmlns:a16="http://schemas.microsoft.com/office/drawing/2014/main" id="{92318C9B-76B3-91B9-8ABC-D9D3B0281186}"/>
                  </a:ext>
                </a:extLst>
              </p:cNvPr>
              <p:cNvGrpSpPr/>
              <p:nvPr/>
            </p:nvGrpSpPr>
            <p:grpSpPr>
              <a:xfrm>
                <a:off x="3652171" y="2565917"/>
                <a:ext cx="164179" cy="422856"/>
                <a:chOff x="3417682" y="2565917"/>
                <a:chExt cx="164179" cy="422856"/>
              </a:xfrm>
              <a:grpFill/>
            </p:grpSpPr>
            <p:sp>
              <p:nvSpPr>
                <p:cNvPr id="342" name="Ellipse 341">
                  <a:extLst>
                    <a:ext uri="{FF2B5EF4-FFF2-40B4-BE49-F238E27FC236}">
                      <a16:creationId xmlns:a16="http://schemas.microsoft.com/office/drawing/2014/main" id="{2096786F-C2B1-E311-BF4E-B25CC5FACC5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43" name="Rechteck: abgerundete Ecken 342">
                  <a:extLst>
                    <a:ext uri="{FF2B5EF4-FFF2-40B4-BE49-F238E27FC236}">
                      <a16:creationId xmlns:a16="http://schemas.microsoft.com/office/drawing/2014/main" id="{62D31401-3DB0-B9CF-12E9-F7477A598DA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18" name="Gruppieren 317">
                <a:extLst>
                  <a:ext uri="{FF2B5EF4-FFF2-40B4-BE49-F238E27FC236}">
                    <a16:creationId xmlns:a16="http://schemas.microsoft.com/office/drawing/2014/main" id="{FF488092-28AB-ADBF-62E0-6929E332E6A0}"/>
                  </a:ext>
                </a:extLst>
              </p:cNvPr>
              <p:cNvGrpSpPr/>
              <p:nvPr/>
            </p:nvGrpSpPr>
            <p:grpSpPr>
              <a:xfrm>
                <a:off x="3886660" y="2565917"/>
                <a:ext cx="164179" cy="422856"/>
                <a:chOff x="3417682" y="2565917"/>
                <a:chExt cx="164179" cy="422856"/>
              </a:xfrm>
              <a:grpFill/>
            </p:grpSpPr>
            <p:sp>
              <p:nvSpPr>
                <p:cNvPr id="340" name="Ellipse 339">
                  <a:extLst>
                    <a:ext uri="{FF2B5EF4-FFF2-40B4-BE49-F238E27FC236}">
                      <a16:creationId xmlns:a16="http://schemas.microsoft.com/office/drawing/2014/main" id="{7120A8BC-334F-C111-DE5B-D55D15AFBAA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41" name="Rechteck: abgerundete Ecken 340">
                  <a:extLst>
                    <a:ext uri="{FF2B5EF4-FFF2-40B4-BE49-F238E27FC236}">
                      <a16:creationId xmlns:a16="http://schemas.microsoft.com/office/drawing/2014/main" id="{6E266C53-CA31-BEF9-87FB-A1F1D62160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19" name="Gruppieren 318">
                <a:extLst>
                  <a:ext uri="{FF2B5EF4-FFF2-40B4-BE49-F238E27FC236}">
                    <a16:creationId xmlns:a16="http://schemas.microsoft.com/office/drawing/2014/main" id="{7D3CA5AE-148B-2B71-B81E-94C633EA4322}"/>
                  </a:ext>
                </a:extLst>
              </p:cNvPr>
              <p:cNvGrpSpPr/>
              <p:nvPr/>
            </p:nvGrpSpPr>
            <p:grpSpPr>
              <a:xfrm>
                <a:off x="4121149" y="2565917"/>
                <a:ext cx="164179" cy="422856"/>
                <a:chOff x="3417682" y="2565917"/>
                <a:chExt cx="164179" cy="422856"/>
              </a:xfrm>
              <a:grpFill/>
            </p:grpSpPr>
            <p:sp>
              <p:nvSpPr>
                <p:cNvPr id="338" name="Ellipse 337">
                  <a:extLst>
                    <a:ext uri="{FF2B5EF4-FFF2-40B4-BE49-F238E27FC236}">
                      <a16:creationId xmlns:a16="http://schemas.microsoft.com/office/drawing/2014/main" id="{C5B4E89E-F02E-591E-1609-53BCA6C9D8A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39" name="Rechteck: abgerundete Ecken 338">
                  <a:extLst>
                    <a:ext uri="{FF2B5EF4-FFF2-40B4-BE49-F238E27FC236}">
                      <a16:creationId xmlns:a16="http://schemas.microsoft.com/office/drawing/2014/main" id="{5A390F25-99AD-EAD8-41FF-938EC4CD569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0" name="Gruppieren 319">
                <a:extLst>
                  <a:ext uri="{FF2B5EF4-FFF2-40B4-BE49-F238E27FC236}">
                    <a16:creationId xmlns:a16="http://schemas.microsoft.com/office/drawing/2014/main" id="{9FEDB2E0-6126-79DF-F596-16300B31D87D}"/>
                  </a:ext>
                </a:extLst>
              </p:cNvPr>
              <p:cNvGrpSpPr/>
              <p:nvPr/>
            </p:nvGrpSpPr>
            <p:grpSpPr>
              <a:xfrm>
                <a:off x="4355638" y="2565917"/>
                <a:ext cx="164179" cy="422856"/>
                <a:chOff x="3417682" y="2565917"/>
                <a:chExt cx="164179" cy="422856"/>
              </a:xfrm>
              <a:grpFill/>
            </p:grpSpPr>
            <p:sp>
              <p:nvSpPr>
                <p:cNvPr id="336" name="Ellipse 335">
                  <a:extLst>
                    <a:ext uri="{FF2B5EF4-FFF2-40B4-BE49-F238E27FC236}">
                      <a16:creationId xmlns:a16="http://schemas.microsoft.com/office/drawing/2014/main" id="{DD4151CE-B8A8-3630-D40D-76B6DB946E1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37" name="Rechteck: abgerundete Ecken 336">
                  <a:extLst>
                    <a:ext uri="{FF2B5EF4-FFF2-40B4-BE49-F238E27FC236}">
                      <a16:creationId xmlns:a16="http://schemas.microsoft.com/office/drawing/2014/main" id="{44FAF70F-DFA8-C85E-8523-D0BE06CDD80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1" name="Gruppieren 320">
                <a:extLst>
                  <a:ext uri="{FF2B5EF4-FFF2-40B4-BE49-F238E27FC236}">
                    <a16:creationId xmlns:a16="http://schemas.microsoft.com/office/drawing/2014/main" id="{DDD2F359-0424-838B-A4EC-8CB2C85CC539}"/>
                  </a:ext>
                </a:extLst>
              </p:cNvPr>
              <p:cNvGrpSpPr/>
              <p:nvPr/>
            </p:nvGrpSpPr>
            <p:grpSpPr>
              <a:xfrm>
                <a:off x="4590127" y="2565917"/>
                <a:ext cx="164179" cy="422856"/>
                <a:chOff x="3417682" y="2565917"/>
                <a:chExt cx="164179" cy="422856"/>
              </a:xfrm>
              <a:grpFill/>
            </p:grpSpPr>
            <p:sp>
              <p:nvSpPr>
                <p:cNvPr id="334" name="Ellipse 333">
                  <a:extLst>
                    <a:ext uri="{FF2B5EF4-FFF2-40B4-BE49-F238E27FC236}">
                      <a16:creationId xmlns:a16="http://schemas.microsoft.com/office/drawing/2014/main" id="{ECEC011B-972F-4DD5-A644-97E0950A26B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35" name="Rechteck: abgerundete Ecken 334">
                  <a:extLst>
                    <a:ext uri="{FF2B5EF4-FFF2-40B4-BE49-F238E27FC236}">
                      <a16:creationId xmlns:a16="http://schemas.microsoft.com/office/drawing/2014/main" id="{3E84BE8F-13B7-924D-28CD-E02CAA30AF8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2" name="Gruppieren 321">
                <a:extLst>
                  <a:ext uri="{FF2B5EF4-FFF2-40B4-BE49-F238E27FC236}">
                    <a16:creationId xmlns:a16="http://schemas.microsoft.com/office/drawing/2014/main" id="{5D2C0E2A-7B24-E2EB-7D42-8E416C054C56}"/>
                  </a:ext>
                </a:extLst>
              </p:cNvPr>
              <p:cNvGrpSpPr/>
              <p:nvPr/>
            </p:nvGrpSpPr>
            <p:grpSpPr>
              <a:xfrm>
                <a:off x="4824616" y="2565917"/>
                <a:ext cx="164179" cy="422856"/>
                <a:chOff x="3417682" y="2565917"/>
                <a:chExt cx="164179" cy="422856"/>
              </a:xfrm>
              <a:grpFill/>
            </p:grpSpPr>
            <p:sp>
              <p:nvSpPr>
                <p:cNvPr id="332" name="Ellipse 331">
                  <a:extLst>
                    <a:ext uri="{FF2B5EF4-FFF2-40B4-BE49-F238E27FC236}">
                      <a16:creationId xmlns:a16="http://schemas.microsoft.com/office/drawing/2014/main" id="{B8687FF3-1354-2CDA-A73E-FD3D7258537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33" name="Rechteck: abgerundete Ecken 332">
                  <a:extLst>
                    <a:ext uri="{FF2B5EF4-FFF2-40B4-BE49-F238E27FC236}">
                      <a16:creationId xmlns:a16="http://schemas.microsoft.com/office/drawing/2014/main" id="{EC220FD6-D8AA-DEE9-6C4D-EBE8F4DC99C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3" name="Gruppieren 322">
                <a:extLst>
                  <a:ext uri="{FF2B5EF4-FFF2-40B4-BE49-F238E27FC236}">
                    <a16:creationId xmlns:a16="http://schemas.microsoft.com/office/drawing/2014/main" id="{92321E40-4339-D7A7-E235-D95C769DE115}"/>
                  </a:ext>
                </a:extLst>
              </p:cNvPr>
              <p:cNvGrpSpPr/>
              <p:nvPr/>
            </p:nvGrpSpPr>
            <p:grpSpPr>
              <a:xfrm>
                <a:off x="5059105" y="2565917"/>
                <a:ext cx="164179" cy="422856"/>
                <a:chOff x="3417682" y="2565917"/>
                <a:chExt cx="164179" cy="422856"/>
              </a:xfrm>
              <a:grpFill/>
            </p:grpSpPr>
            <p:sp>
              <p:nvSpPr>
                <p:cNvPr id="330" name="Ellipse 329">
                  <a:extLst>
                    <a:ext uri="{FF2B5EF4-FFF2-40B4-BE49-F238E27FC236}">
                      <a16:creationId xmlns:a16="http://schemas.microsoft.com/office/drawing/2014/main" id="{66CB7C66-5FCE-983B-FDF3-7CBE0A46B8A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31" name="Rechteck: abgerundete Ecken 330">
                  <a:extLst>
                    <a:ext uri="{FF2B5EF4-FFF2-40B4-BE49-F238E27FC236}">
                      <a16:creationId xmlns:a16="http://schemas.microsoft.com/office/drawing/2014/main" id="{BAEF7F7E-CC72-1BF9-C37B-3D9120B0E82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4" name="Gruppieren 323">
                <a:extLst>
                  <a:ext uri="{FF2B5EF4-FFF2-40B4-BE49-F238E27FC236}">
                    <a16:creationId xmlns:a16="http://schemas.microsoft.com/office/drawing/2014/main" id="{38F5E6A9-029C-7726-6E4F-B92C1046571F}"/>
                  </a:ext>
                </a:extLst>
              </p:cNvPr>
              <p:cNvGrpSpPr/>
              <p:nvPr/>
            </p:nvGrpSpPr>
            <p:grpSpPr>
              <a:xfrm>
                <a:off x="5293594" y="2565917"/>
                <a:ext cx="164179" cy="422856"/>
                <a:chOff x="3417682" y="2565917"/>
                <a:chExt cx="164179" cy="422856"/>
              </a:xfrm>
              <a:grpFill/>
            </p:grpSpPr>
            <p:sp>
              <p:nvSpPr>
                <p:cNvPr id="328" name="Ellipse 327">
                  <a:extLst>
                    <a:ext uri="{FF2B5EF4-FFF2-40B4-BE49-F238E27FC236}">
                      <a16:creationId xmlns:a16="http://schemas.microsoft.com/office/drawing/2014/main" id="{9923C7DC-34D6-B88F-3270-F2D435AC3FF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29" name="Rechteck: abgerundete Ecken 328">
                  <a:extLst>
                    <a:ext uri="{FF2B5EF4-FFF2-40B4-BE49-F238E27FC236}">
                      <a16:creationId xmlns:a16="http://schemas.microsoft.com/office/drawing/2014/main" id="{E83DBE43-9EE8-5D25-A7AC-808B84A850C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25" name="Gruppieren 324">
                <a:extLst>
                  <a:ext uri="{FF2B5EF4-FFF2-40B4-BE49-F238E27FC236}">
                    <a16:creationId xmlns:a16="http://schemas.microsoft.com/office/drawing/2014/main" id="{9E45B770-4C0B-FD71-2F50-F4210A6439B3}"/>
                  </a:ext>
                </a:extLst>
              </p:cNvPr>
              <p:cNvGrpSpPr/>
              <p:nvPr/>
            </p:nvGrpSpPr>
            <p:grpSpPr>
              <a:xfrm>
                <a:off x="5528083" y="2565917"/>
                <a:ext cx="164179" cy="422856"/>
                <a:chOff x="3417682" y="2565917"/>
                <a:chExt cx="164179" cy="422856"/>
              </a:xfrm>
              <a:grpFill/>
            </p:grpSpPr>
            <p:sp>
              <p:nvSpPr>
                <p:cNvPr id="326" name="Ellipse 325">
                  <a:extLst>
                    <a:ext uri="{FF2B5EF4-FFF2-40B4-BE49-F238E27FC236}">
                      <a16:creationId xmlns:a16="http://schemas.microsoft.com/office/drawing/2014/main" id="{9D4877FF-6A6F-883F-5D5C-4759F3806C7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27" name="Rechteck: abgerundete Ecken 326">
                  <a:extLst>
                    <a:ext uri="{FF2B5EF4-FFF2-40B4-BE49-F238E27FC236}">
                      <a16:creationId xmlns:a16="http://schemas.microsoft.com/office/drawing/2014/main" id="{D3EE3282-6838-1E95-E6F7-769467E3C19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346" name="Gruppieren 345">
              <a:extLst>
                <a:ext uri="{FF2B5EF4-FFF2-40B4-BE49-F238E27FC236}">
                  <a16:creationId xmlns:a16="http://schemas.microsoft.com/office/drawing/2014/main" id="{81551E05-D338-F401-0045-58470127CD33}"/>
                </a:ext>
              </a:extLst>
            </p:cNvPr>
            <p:cNvGrpSpPr/>
            <p:nvPr/>
          </p:nvGrpSpPr>
          <p:grpSpPr>
            <a:xfrm>
              <a:off x="787875" y="4284678"/>
              <a:ext cx="1670539" cy="310562"/>
              <a:chOff x="3417682" y="2565917"/>
              <a:chExt cx="2274580" cy="422856"/>
            </a:xfrm>
            <a:grpFill/>
          </p:grpSpPr>
          <p:grpSp>
            <p:nvGrpSpPr>
              <p:cNvPr id="347" name="Gruppieren 346">
                <a:extLst>
                  <a:ext uri="{FF2B5EF4-FFF2-40B4-BE49-F238E27FC236}">
                    <a16:creationId xmlns:a16="http://schemas.microsoft.com/office/drawing/2014/main" id="{4B606CAD-9FB4-AFB1-CE06-E1EEE9D04534}"/>
                  </a:ext>
                </a:extLst>
              </p:cNvPr>
              <p:cNvGrpSpPr/>
              <p:nvPr/>
            </p:nvGrpSpPr>
            <p:grpSpPr>
              <a:xfrm>
                <a:off x="3417682" y="2565917"/>
                <a:ext cx="164179" cy="422856"/>
                <a:chOff x="3417682" y="2565917"/>
                <a:chExt cx="164179" cy="422856"/>
              </a:xfrm>
              <a:grpFill/>
            </p:grpSpPr>
            <p:sp>
              <p:nvSpPr>
                <p:cNvPr id="375" name="Ellipse 374">
                  <a:extLst>
                    <a:ext uri="{FF2B5EF4-FFF2-40B4-BE49-F238E27FC236}">
                      <a16:creationId xmlns:a16="http://schemas.microsoft.com/office/drawing/2014/main" id="{B0AB9C1F-FEF4-7206-476D-F6F9F8AEB9B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76" name="Rechteck: abgerundete Ecken 375">
                  <a:extLst>
                    <a:ext uri="{FF2B5EF4-FFF2-40B4-BE49-F238E27FC236}">
                      <a16:creationId xmlns:a16="http://schemas.microsoft.com/office/drawing/2014/main" id="{00DD88E2-11D5-F0BF-2E72-CF6B05883AA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48" name="Gruppieren 347">
                <a:extLst>
                  <a:ext uri="{FF2B5EF4-FFF2-40B4-BE49-F238E27FC236}">
                    <a16:creationId xmlns:a16="http://schemas.microsoft.com/office/drawing/2014/main" id="{311E4567-841D-9480-92F5-3104EC530D1D}"/>
                  </a:ext>
                </a:extLst>
              </p:cNvPr>
              <p:cNvGrpSpPr/>
              <p:nvPr/>
            </p:nvGrpSpPr>
            <p:grpSpPr>
              <a:xfrm>
                <a:off x="3652171" y="2565917"/>
                <a:ext cx="164179" cy="422856"/>
                <a:chOff x="3417682" y="2565917"/>
                <a:chExt cx="164179" cy="422856"/>
              </a:xfrm>
              <a:grpFill/>
            </p:grpSpPr>
            <p:sp>
              <p:nvSpPr>
                <p:cNvPr id="373" name="Ellipse 372">
                  <a:extLst>
                    <a:ext uri="{FF2B5EF4-FFF2-40B4-BE49-F238E27FC236}">
                      <a16:creationId xmlns:a16="http://schemas.microsoft.com/office/drawing/2014/main" id="{F7FB0A42-91C8-8EA3-947F-F582784A08A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74" name="Rechteck: abgerundete Ecken 373">
                  <a:extLst>
                    <a:ext uri="{FF2B5EF4-FFF2-40B4-BE49-F238E27FC236}">
                      <a16:creationId xmlns:a16="http://schemas.microsoft.com/office/drawing/2014/main" id="{D3A1FDE1-8EC2-6B49-2BE8-840FC7320B0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49" name="Gruppieren 348">
                <a:extLst>
                  <a:ext uri="{FF2B5EF4-FFF2-40B4-BE49-F238E27FC236}">
                    <a16:creationId xmlns:a16="http://schemas.microsoft.com/office/drawing/2014/main" id="{9088200D-98FF-9A25-69EE-DC4586C81066}"/>
                  </a:ext>
                </a:extLst>
              </p:cNvPr>
              <p:cNvGrpSpPr/>
              <p:nvPr/>
            </p:nvGrpSpPr>
            <p:grpSpPr>
              <a:xfrm>
                <a:off x="3886660" y="2565917"/>
                <a:ext cx="164179" cy="422856"/>
                <a:chOff x="3417682" y="2565917"/>
                <a:chExt cx="164179" cy="422856"/>
              </a:xfrm>
              <a:grpFill/>
            </p:grpSpPr>
            <p:sp>
              <p:nvSpPr>
                <p:cNvPr id="371" name="Ellipse 370">
                  <a:extLst>
                    <a:ext uri="{FF2B5EF4-FFF2-40B4-BE49-F238E27FC236}">
                      <a16:creationId xmlns:a16="http://schemas.microsoft.com/office/drawing/2014/main" id="{39D72794-0900-0A0A-EC33-E45F2A819D5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72" name="Rechteck: abgerundete Ecken 371">
                  <a:extLst>
                    <a:ext uri="{FF2B5EF4-FFF2-40B4-BE49-F238E27FC236}">
                      <a16:creationId xmlns:a16="http://schemas.microsoft.com/office/drawing/2014/main" id="{0013AD87-CE47-0720-9960-4DBAC519A3B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0" name="Gruppieren 349">
                <a:extLst>
                  <a:ext uri="{FF2B5EF4-FFF2-40B4-BE49-F238E27FC236}">
                    <a16:creationId xmlns:a16="http://schemas.microsoft.com/office/drawing/2014/main" id="{ECFE78E2-5DB0-4F46-F45C-B2BB57A505ED}"/>
                  </a:ext>
                </a:extLst>
              </p:cNvPr>
              <p:cNvGrpSpPr/>
              <p:nvPr/>
            </p:nvGrpSpPr>
            <p:grpSpPr>
              <a:xfrm>
                <a:off x="4121149" y="2565917"/>
                <a:ext cx="164179" cy="422856"/>
                <a:chOff x="3417682" y="2565917"/>
                <a:chExt cx="164179" cy="422856"/>
              </a:xfrm>
              <a:grpFill/>
            </p:grpSpPr>
            <p:sp>
              <p:nvSpPr>
                <p:cNvPr id="369" name="Ellipse 368">
                  <a:extLst>
                    <a:ext uri="{FF2B5EF4-FFF2-40B4-BE49-F238E27FC236}">
                      <a16:creationId xmlns:a16="http://schemas.microsoft.com/office/drawing/2014/main" id="{B05383E0-D7D2-5522-6482-37FAA32AD01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70" name="Rechteck: abgerundete Ecken 369">
                  <a:extLst>
                    <a:ext uri="{FF2B5EF4-FFF2-40B4-BE49-F238E27FC236}">
                      <a16:creationId xmlns:a16="http://schemas.microsoft.com/office/drawing/2014/main" id="{4EEAE68A-1C26-2E31-53D6-C24FD567C5A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1" name="Gruppieren 350">
                <a:extLst>
                  <a:ext uri="{FF2B5EF4-FFF2-40B4-BE49-F238E27FC236}">
                    <a16:creationId xmlns:a16="http://schemas.microsoft.com/office/drawing/2014/main" id="{C3523086-555C-A3DD-1A4E-E5C7E6C0BAD5}"/>
                  </a:ext>
                </a:extLst>
              </p:cNvPr>
              <p:cNvGrpSpPr/>
              <p:nvPr/>
            </p:nvGrpSpPr>
            <p:grpSpPr>
              <a:xfrm>
                <a:off x="4355638" y="2565917"/>
                <a:ext cx="164179" cy="422856"/>
                <a:chOff x="3417682" y="2565917"/>
                <a:chExt cx="164179" cy="422856"/>
              </a:xfrm>
              <a:grpFill/>
            </p:grpSpPr>
            <p:sp>
              <p:nvSpPr>
                <p:cNvPr id="367" name="Ellipse 366">
                  <a:extLst>
                    <a:ext uri="{FF2B5EF4-FFF2-40B4-BE49-F238E27FC236}">
                      <a16:creationId xmlns:a16="http://schemas.microsoft.com/office/drawing/2014/main" id="{ACB353D3-8876-1D2E-35D5-96E9195A1CF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68" name="Rechteck: abgerundete Ecken 367">
                  <a:extLst>
                    <a:ext uri="{FF2B5EF4-FFF2-40B4-BE49-F238E27FC236}">
                      <a16:creationId xmlns:a16="http://schemas.microsoft.com/office/drawing/2014/main" id="{43F4D3C2-D683-CDF4-796F-0BADAFBE08B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2" name="Gruppieren 351">
                <a:extLst>
                  <a:ext uri="{FF2B5EF4-FFF2-40B4-BE49-F238E27FC236}">
                    <a16:creationId xmlns:a16="http://schemas.microsoft.com/office/drawing/2014/main" id="{E825DB3B-70FC-771E-D28F-997BF7C8C905}"/>
                  </a:ext>
                </a:extLst>
              </p:cNvPr>
              <p:cNvGrpSpPr/>
              <p:nvPr/>
            </p:nvGrpSpPr>
            <p:grpSpPr>
              <a:xfrm>
                <a:off x="4590127" y="2565917"/>
                <a:ext cx="164179" cy="422856"/>
                <a:chOff x="3417682" y="2565917"/>
                <a:chExt cx="164179" cy="422856"/>
              </a:xfrm>
              <a:grpFill/>
            </p:grpSpPr>
            <p:sp>
              <p:nvSpPr>
                <p:cNvPr id="365" name="Ellipse 364">
                  <a:extLst>
                    <a:ext uri="{FF2B5EF4-FFF2-40B4-BE49-F238E27FC236}">
                      <a16:creationId xmlns:a16="http://schemas.microsoft.com/office/drawing/2014/main" id="{3C01A1BC-91C6-3357-0EF1-8F2BE023FD0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66" name="Rechteck: abgerundete Ecken 365">
                  <a:extLst>
                    <a:ext uri="{FF2B5EF4-FFF2-40B4-BE49-F238E27FC236}">
                      <a16:creationId xmlns:a16="http://schemas.microsoft.com/office/drawing/2014/main" id="{B5D2EAE8-E158-2E4B-66E1-1BA975663FF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3" name="Gruppieren 352">
                <a:extLst>
                  <a:ext uri="{FF2B5EF4-FFF2-40B4-BE49-F238E27FC236}">
                    <a16:creationId xmlns:a16="http://schemas.microsoft.com/office/drawing/2014/main" id="{B60703E9-2D22-53C6-86F7-2CD3078DBC56}"/>
                  </a:ext>
                </a:extLst>
              </p:cNvPr>
              <p:cNvGrpSpPr/>
              <p:nvPr/>
            </p:nvGrpSpPr>
            <p:grpSpPr>
              <a:xfrm>
                <a:off x="4824616" y="2565917"/>
                <a:ext cx="164179" cy="422856"/>
                <a:chOff x="3417682" y="2565917"/>
                <a:chExt cx="164179" cy="422856"/>
              </a:xfrm>
              <a:grpFill/>
            </p:grpSpPr>
            <p:sp>
              <p:nvSpPr>
                <p:cNvPr id="363" name="Ellipse 362">
                  <a:extLst>
                    <a:ext uri="{FF2B5EF4-FFF2-40B4-BE49-F238E27FC236}">
                      <a16:creationId xmlns:a16="http://schemas.microsoft.com/office/drawing/2014/main" id="{E239B621-ABF8-E28F-480B-3B765782EB9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64" name="Rechteck: abgerundete Ecken 363">
                  <a:extLst>
                    <a:ext uri="{FF2B5EF4-FFF2-40B4-BE49-F238E27FC236}">
                      <a16:creationId xmlns:a16="http://schemas.microsoft.com/office/drawing/2014/main" id="{63C321A9-602F-B038-5B0E-F0C87AAED26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4" name="Gruppieren 353">
                <a:extLst>
                  <a:ext uri="{FF2B5EF4-FFF2-40B4-BE49-F238E27FC236}">
                    <a16:creationId xmlns:a16="http://schemas.microsoft.com/office/drawing/2014/main" id="{71836805-B464-F357-CF6F-18822B620DA5}"/>
                  </a:ext>
                </a:extLst>
              </p:cNvPr>
              <p:cNvGrpSpPr/>
              <p:nvPr/>
            </p:nvGrpSpPr>
            <p:grpSpPr>
              <a:xfrm>
                <a:off x="5059105" y="2565917"/>
                <a:ext cx="164179" cy="422856"/>
                <a:chOff x="3417682" y="2565917"/>
                <a:chExt cx="164179" cy="422856"/>
              </a:xfrm>
              <a:grpFill/>
            </p:grpSpPr>
            <p:sp>
              <p:nvSpPr>
                <p:cNvPr id="361" name="Ellipse 360">
                  <a:extLst>
                    <a:ext uri="{FF2B5EF4-FFF2-40B4-BE49-F238E27FC236}">
                      <a16:creationId xmlns:a16="http://schemas.microsoft.com/office/drawing/2014/main" id="{7E6CC810-5BC1-3257-A0BB-94970F125FB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62" name="Rechteck: abgerundete Ecken 361">
                  <a:extLst>
                    <a:ext uri="{FF2B5EF4-FFF2-40B4-BE49-F238E27FC236}">
                      <a16:creationId xmlns:a16="http://schemas.microsoft.com/office/drawing/2014/main" id="{D5F3EE4F-4C48-7D93-A9BD-16B2F8522C2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5" name="Gruppieren 354">
                <a:extLst>
                  <a:ext uri="{FF2B5EF4-FFF2-40B4-BE49-F238E27FC236}">
                    <a16:creationId xmlns:a16="http://schemas.microsoft.com/office/drawing/2014/main" id="{E68B0B79-0F0D-1EFD-AE39-F35248811322}"/>
                  </a:ext>
                </a:extLst>
              </p:cNvPr>
              <p:cNvGrpSpPr/>
              <p:nvPr/>
            </p:nvGrpSpPr>
            <p:grpSpPr>
              <a:xfrm>
                <a:off x="5293594" y="2565917"/>
                <a:ext cx="164179" cy="422856"/>
                <a:chOff x="3417682" y="2565917"/>
                <a:chExt cx="164179" cy="422856"/>
              </a:xfrm>
              <a:grpFill/>
            </p:grpSpPr>
            <p:sp>
              <p:nvSpPr>
                <p:cNvPr id="359" name="Ellipse 358">
                  <a:extLst>
                    <a:ext uri="{FF2B5EF4-FFF2-40B4-BE49-F238E27FC236}">
                      <a16:creationId xmlns:a16="http://schemas.microsoft.com/office/drawing/2014/main" id="{DCC13F72-2B61-14EB-231B-A3ED8B2A63B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60" name="Rechteck: abgerundete Ecken 359">
                  <a:extLst>
                    <a:ext uri="{FF2B5EF4-FFF2-40B4-BE49-F238E27FC236}">
                      <a16:creationId xmlns:a16="http://schemas.microsoft.com/office/drawing/2014/main" id="{B3726C78-8854-65EE-6EF8-A1C0D813AB6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56" name="Gruppieren 355">
                <a:extLst>
                  <a:ext uri="{FF2B5EF4-FFF2-40B4-BE49-F238E27FC236}">
                    <a16:creationId xmlns:a16="http://schemas.microsoft.com/office/drawing/2014/main" id="{4430D2F7-5277-6ABE-C29D-B3F6F042D859}"/>
                  </a:ext>
                </a:extLst>
              </p:cNvPr>
              <p:cNvGrpSpPr/>
              <p:nvPr/>
            </p:nvGrpSpPr>
            <p:grpSpPr>
              <a:xfrm>
                <a:off x="5528083" y="2565917"/>
                <a:ext cx="164179" cy="422856"/>
                <a:chOff x="3417682" y="2565917"/>
                <a:chExt cx="164179" cy="422856"/>
              </a:xfrm>
              <a:grpFill/>
            </p:grpSpPr>
            <p:sp>
              <p:nvSpPr>
                <p:cNvPr id="357" name="Ellipse 356">
                  <a:extLst>
                    <a:ext uri="{FF2B5EF4-FFF2-40B4-BE49-F238E27FC236}">
                      <a16:creationId xmlns:a16="http://schemas.microsoft.com/office/drawing/2014/main" id="{35402AB3-5FCD-E3FC-EADC-EAF3D4BDB79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58" name="Rechteck: abgerundete Ecken 357">
                  <a:extLst>
                    <a:ext uri="{FF2B5EF4-FFF2-40B4-BE49-F238E27FC236}">
                      <a16:creationId xmlns:a16="http://schemas.microsoft.com/office/drawing/2014/main" id="{691C8D2A-E8E4-59B4-62E9-3DB60C4E9E9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377" name="Gruppieren 376">
              <a:extLst>
                <a:ext uri="{FF2B5EF4-FFF2-40B4-BE49-F238E27FC236}">
                  <a16:creationId xmlns:a16="http://schemas.microsoft.com/office/drawing/2014/main" id="{E3EAA46C-2D53-932A-BF94-3D17E0BA16EB}"/>
                </a:ext>
              </a:extLst>
            </p:cNvPr>
            <p:cNvGrpSpPr/>
            <p:nvPr/>
          </p:nvGrpSpPr>
          <p:grpSpPr>
            <a:xfrm>
              <a:off x="787951" y="4680885"/>
              <a:ext cx="1670539" cy="310562"/>
              <a:chOff x="3417682" y="2565917"/>
              <a:chExt cx="2274580" cy="422856"/>
            </a:xfrm>
            <a:grpFill/>
          </p:grpSpPr>
          <p:grpSp>
            <p:nvGrpSpPr>
              <p:cNvPr id="378" name="Gruppieren 377">
                <a:extLst>
                  <a:ext uri="{FF2B5EF4-FFF2-40B4-BE49-F238E27FC236}">
                    <a16:creationId xmlns:a16="http://schemas.microsoft.com/office/drawing/2014/main" id="{7EEDF284-C637-B7DC-BB55-FD4823A2B510}"/>
                  </a:ext>
                </a:extLst>
              </p:cNvPr>
              <p:cNvGrpSpPr/>
              <p:nvPr/>
            </p:nvGrpSpPr>
            <p:grpSpPr>
              <a:xfrm>
                <a:off x="3417682" y="2565917"/>
                <a:ext cx="164179" cy="422856"/>
                <a:chOff x="3417682" y="2565917"/>
                <a:chExt cx="164179" cy="422856"/>
              </a:xfrm>
              <a:grpFill/>
            </p:grpSpPr>
            <p:sp>
              <p:nvSpPr>
                <p:cNvPr id="406" name="Ellipse 405">
                  <a:extLst>
                    <a:ext uri="{FF2B5EF4-FFF2-40B4-BE49-F238E27FC236}">
                      <a16:creationId xmlns:a16="http://schemas.microsoft.com/office/drawing/2014/main" id="{A9C929DA-AC98-939A-6C3C-5465C77C9C4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07" name="Rechteck: abgerundete Ecken 406">
                  <a:extLst>
                    <a:ext uri="{FF2B5EF4-FFF2-40B4-BE49-F238E27FC236}">
                      <a16:creationId xmlns:a16="http://schemas.microsoft.com/office/drawing/2014/main" id="{4CCAEAFB-4428-D73C-312D-67CA857FCD0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79" name="Gruppieren 378">
                <a:extLst>
                  <a:ext uri="{FF2B5EF4-FFF2-40B4-BE49-F238E27FC236}">
                    <a16:creationId xmlns:a16="http://schemas.microsoft.com/office/drawing/2014/main" id="{7484473E-3AEC-C5F6-537E-B2B8979DFDC8}"/>
                  </a:ext>
                </a:extLst>
              </p:cNvPr>
              <p:cNvGrpSpPr/>
              <p:nvPr/>
            </p:nvGrpSpPr>
            <p:grpSpPr>
              <a:xfrm>
                <a:off x="3652171" y="2565917"/>
                <a:ext cx="164179" cy="422856"/>
                <a:chOff x="3417682" y="2565917"/>
                <a:chExt cx="164179" cy="422856"/>
              </a:xfrm>
              <a:grpFill/>
            </p:grpSpPr>
            <p:sp>
              <p:nvSpPr>
                <p:cNvPr id="404" name="Ellipse 403">
                  <a:extLst>
                    <a:ext uri="{FF2B5EF4-FFF2-40B4-BE49-F238E27FC236}">
                      <a16:creationId xmlns:a16="http://schemas.microsoft.com/office/drawing/2014/main" id="{086ED9A1-DEFF-C85F-D523-8E647B2BCF5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05" name="Rechteck: abgerundete Ecken 404">
                  <a:extLst>
                    <a:ext uri="{FF2B5EF4-FFF2-40B4-BE49-F238E27FC236}">
                      <a16:creationId xmlns:a16="http://schemas.microsoft.com/office/drawing/2014/main" id="{4A18793A-6FDC-4C14-5126-EE9B91DEF66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0" name="Gruppieren 379">
                <a:extLst>
                  <a:ext uri="{FF2B5EF4-FFF2-40B4-BE49-F238E27FC236}">
                    <a16:creationId xmlns:a16="http://schemas.microsoft.com/office/drawing/2014/main" id="{EECA892C-315E-6206-52C4-0D113CAE6761}"/>
                  </a:ext>
                </a:extLst>
              </p:cNvPr>
              <p:cNvGrpSpPr/>
              <p:nvPr/>
            </p:nvGrpSpPr>
            <p:grpSpPr>
              <a:xfrm>
                <a:off x="3886660" y="2565917"/>
                <a:ext cx="164179" cy="422856"/>
                <a:chOff x="3417682" y="2565917"/>
                <a:chExt cx="164179" cy="422856"/>
              </a:xfrm>
              <a:grpFill/>
            </p:grpSpPr>
            <p:sp>
              <p:nvSpPr>
                <p:cNvPr id="402" name="Ellipse 401">
                  <a:extLst>
                    <a:ext uri="{FF2B5EF4-FFF2-40B4-BE49-F238E27FC236}">
                      <a16:creationId xmlns:a16="http://schemas.microsoft.com/office/drawing/2014/main" id="{D0D749D1-1A46-349D-D3B4-C0D650D9554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03" name="Rechteck: abgerundete Ecken 402">
                  <a:extLst>
                    <a:ext uri="{FF2B5EF4-FFF2-40B4-BE49-F238E27FC236}">
                      <a16:creationId xmlns:a16="http://schemas.microsoft.com/office/drawing/2014/main" id="{93BEB748-AA43-C595-5707-42B88BC9186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1" name="Gruppieren 380">
                <a:extLst>
                  <a:ext uri="{FF2B5EF4-FFF2-40B4-BE49-F238E27FC236}">
                    <a16:creationId xmlns:a16="http://schemas.microsoft.com/office/drawing/2014/main" id="{69F76045-05AA-0CF9-09BB-308E48EA809F}"/>
                  </a:ext>
                </a:extLst>
              </p:cNvPr>
              <p:cNvGrpSpPr/>
              <p:nvPr/>
            </p:nvGrpSpPr>
            <p:grpSpPr>
              <a:xfrm>
                <a:off x="4121149" y="2565917"/>
                <a:ext cx="164179" cy="422856"/>
                <a:chOff x="3417682" y="2565917"/>
                <a:chExt cx="164179" cy="422856"/>
              </a:xfrm>
              <a:grpFill/>
            </p:grpSpPr>
            <p:sp>
              <p:nvSpPr>
                <p:cNvPr id="400" name="Ellipse 399">
                  <a:extLst>
                    <a:ext uri="{FF2B5EF4-FFF2-40B4-BE49-F238E27FC236}">
                      <a16:creationId xmlns:a16="http://schemas.microsoft.com/office/drawing/2014/main" id="{243A831B-2BA1-E8CE-EFD4-03AA283C923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01" name="Rechteck: abgerundete Ecken 400">
                  <a:extLst>
                    <a:ext uri="{FF2B5EF4-FFF2-40B4-BE49-F238E27FC236}">
                      <a16:creationId xmlns:a16="http://schemas.microsoft.com/office/drawing/2014/main" id="{B24D1046-65A1-D142-D74B-ABE6C56E943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2" name="Gruppieren 381">
                <a:extLst>
                  <a:ext uri="{FF2B5EF4-FFF2-40B4-BE49-F238E27FC236}">
                    <a16:creationId xmlns:a16="http://schemas.microsoft.com/office/drawing/2014/main" id="{CCD48B2D-C196-7681-77B8-E272FA4D0DF5}"/>
                  </a:ext>
                </a:extLst>
              </p:cNvPr>
              <p:cNvGrpSpPr/>
              <p:nvPr/>
            </p:nvGrpSpPr>
            <p:grpSpPr>
              <a:xfrm>
                <a:off x="4355638" y="2565917"/>
                <a:ext cx="164179" cy="422856"/>
                <a:chOff x="3417682" y="2565917"/>
                <a:chExt cx="164179" cy="422856"/>
              </a:xfrm>
              <a:grpFill/>
            </p:grpSpPr>
            <p:sp>
              <p:nvSpPr>
                <p:cNvPr id="398" name="Ellipse 397">
                  <a:extLst>
                    <a:ext uri="{FF2B5EF4-FFF2-40B4-BE49-F238E27FC236}">
                      <a16:creationId xmlns:a16="http://schemas.microsoft.com/office/drawing/2014/main" id="{1002053F-6B25-1EE0-3F2F-3E4ABF22A5E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99" name="Rechteck: abgerundete Ecken 398">
                  <a:extLst>
                    <a:ext uri="{FF2B5EF4-FFF2-40B4-BE49-F238E27FC236}">
                      <a16:creationId xmlns:a16="http://schemas.microsoft.com/office/drawing/2014/main" id="{706FA26E-8D94-9837-D0AD-9778A7B7BB4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3" name="Gruppieren 382">
                <a:extLst>
                  <a:ext uri="{FF2B5EF4-FFF2-40B4-BE49-F238E27FC236}">
                    <a16:creationId xmlns:a16="http://schemas.microsoft.com/office/drawing/2014/main" id="{0799AEF6-C443-D46E-8526-F2AB27AF09EF}"/>
                  </a:ext>
                </a:extLst>
              </p:cNvPr>
              <p:cNvGrpSpPr/>
              <p:nvPr/>
            </p:nvGrpSpPr>
            <p:grpSpPr>
              <a:xfrm>
                <a:off x="4590127" y="2565917"/>
                <a:ext cx="164179" cy="422856"/>
                <a:chOff x="3417682" y="2565917"/>
                <a:chExt cx="164179" cy="422856"/>
              </a:xfrm>
              <a:grpFill/>
            </p:grpSpPr>
            <p:sp>
              <p:nvSpPr>
                <p:cNvPr id="396" name="Ellipse 395">
                  <a:extLst>
                    <a:ext uri="{FF2B5EF4-FFF2-40B4-BE49-F238E27FC236}">
                      <a16:creationId xmlns:a16="http://schemas.microsoft.com/office/drawing/2014/main" id="{1F1A3395-1A23-C5F9-5AE5-92F748089CD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97" name="Rechteck: abgerundete Ecken 396">
                  <a:extLst>
                    <a:ext uri="{FF2B5EF4-FFF2-40B4-BE49-F238E27FC236}">
                      <a16:creationId xmlns:a16="http://schemas.microsoft.com/office/drawing/2014/main" id="{151A5AA0-9DB3-548D-4502-78D204451E9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4" name="Gruppieren 383">
                <a:extLst>
                  <a:ext uri="{FF2B5EF4-FFF2-40B4-BE49-F238E27FC236}">
                    <a16:creationId xmlns:a16="http://schemas.microsoft.com/office/drawing/2014/main" id="{0ABBE13E-B279-F3A7-D580-00D2060E4151}"/>
                  </a:ext>
                </a:extLst>
              </p:cNvPr>
              <p:cNvGrpSpPr/>
              <p:nvPr/>
            </p:nvGrpSpPr>
            <p:grpSpPr>
              <a:xfrm>
                <a:off x="4824616" y="2565917"/>
                <a:ext cx="164179" cy="422856"/>
                <a:chOff x="3417682" y="2565917"/>
                <a:chExt cx="164179" cy="422856"/>
              </a:xfrm>
              <a:grpFill/>
            </p:grpSpPr>
            <p:sp>
              <p:nvSpPr>
                <p:cNvPr id="394" name="Ellipse 393">
                  <a:extLst>
                    <a:ext uri="{FF2B5EF4-FFF2-40B4-BE49-F238E27FC236}">
                      <a16:creationId xmlns:a16="http://schemas.microsoft.com/office/drawing/2014/main" id="{B722688D-23AF-A847-CDC5-EDCF6C24715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95" name="Rechteck: abgerundete Ecken 394">
                  <a:extLst>
                    <a:ext uri="{FF2B5EF4-FFF2-40B4-BE49-F238E27FC236}">
                      <a16:creationId xmlns:a16="http://schemas.microsoft.com/office/drawing/2014/main" id="{15B1BC4D-0220-5D1E-761E-315EC21F2C5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5" name="Gruppieren 384">
                <a:extLst>
                  <a:ext uri="{FF2B5EF4-FFF2-40B4-BE49-F238E27FC236}">
                    <a16:creationId xmlns:a16="http://schemas.microsoft.com/office/drawing/2014/main" id="{DBC0F76A-AB28-89CE-E18B-6EA95BD2243C}"/>
                  </a:ext>
                </a:extLst>
              </p:cNvPr>
              <p:cNvGrpSpPr/>
              <p:nvPr/>
            </p:nvGrpSpPr>
            <p:grpSpPr>
              <a:xfrm>
                <a:off x="5059105" y="2565917"/>
                <a:ext cx="164179" cy="422856"/>
                <a:chOff x="3417682" y="2565917"/>
                <a:chExt cx="164179" cy="422856"/>
              </a:xfrm>
              <a:grpFill/>
            </p:grpSpPr>
            <p:sp>
              <p:nvSpPr>
                <p:cNvPr id="392" name="Ellipse 391">
                  <a:extLst>
                    <a:ext uri="{FF2B5EF4-FFF2-40B4-BE49-F238E27FC236}">
                      <a16:creationId xmlns:a16="http://schemas.microsoft.com/office/drawing/2014/main" id="{CD3AE3C0-7421-034A-6FC2-AA873A7E1FD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93" name="Rechteck: abgerundete Ecken 392">
                  <a:extLst>
                    <a:ext uri="{FF2B5EF4-FFF2-40B4-BE49-F238E27FC236}">
                      <a16:creationId xmlns:a16="http://schemas.microsoft.com/office/drawing/2014/main" id="{49068E1C-7D50-0BC9-82AC-6B0E134F220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6" name="Gruppieren 385">
                <a:extLst>
                  <a:ext uri="{FF2B5EF4-FFF2-40B4-BE49-F238E27FC236}">
                    <a16:creationId xmlns:a16="http://schemas.microsoft.com/office/drawing/2014/main" id="{91BF0072-DEF1-4DF3-456C-F3FAC4668B1F}"/>
                  </a:ext>
                </a:extLst>
              </p:cNvPr>
              <p:cNvGrpSpPr/>
              <p:nvPr/>
            </p:nvGrpSpPr>
            <p:grpSpPr>
              <a:xfrm>
                <a:off x="5293594" y="2565917"/>
                <a:ext cx="164179" cy="422856"/>
                <a:chOff x="3417682" y="2565917"/>
                <a:chExt cx="164179" cy="422856"/>
              </a:xfrm>
              <a:grpFill/>
            </p:grpSpPr>
            <p:sp>
              <p:nvSpPr>
                <p:cNvPr id="390" name="Ellipse 389">
                  <a:extLst>
                    <a:ext uri="{FF2B5EF4-FFF2-40B4-BE49-F238E27FC236}">
                      <a16:creationId xmlns:a16="http://schemas.microsoft.com/office/drawing/2014/main" id="{8B6C7501-BAD7-360D-AE8C-EBD89572DC4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91" name="Rechteck: abgerundete Ecken 390">
                  <a:extLst>
                    <a:ext uri="{FF2B5EF4-FFF2-40B4-BE49-F238E27FC236}">
                      <a16:creationId xmlns:a16="http://schemas.microsoft.com/office/drawing/2014/main" id="{3800D91E-9CA9-A880-BDA9-7F0A019FC76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387" name="Gruppieren 386">
                <a:extLst>
                  <a:ext uri="{FF2B5EF4-FFF2-40B4-BE49-F238E27FC236}">
                    <a16:creationId xmlns:a16="http://schemas.microsoft.com/office/drawing/2014/main" id="{DD34BDF3-CAFA-634D-E93A-85CEBF3F0780}"/>
                  </a:ext>
                </a:extLst>
              </p:cNvPr>
              <p:cNvGrpSpPr/>
              <p:nvPr/>
            </p:nvGrpSpPr>
            <p:grpSpPr>
              <a:xfrm>
                <a:off x="5528083" y="2565917"/>
                <a:ext cx="164179" cy="422856"/>
                <a:chOff x="3417682" y="2565917"/>
                <a:chExt cx="164179" cy="422856"/>
              </a:xfrm>
              <a:grpFill/>
            </p:grpSpPr>
            <p:sp>
              <p:nvSpPr>
                <p:cNvPr id="388" name="Ellipse 387">
                  <a:extLst>
                    <a:ext uri="{FF2B5EF4-FFF2-40B4-BE49-F238E27FC236}">
                      <a16:creationId xmlns:a16="http://schemas.microsoft.com/office/drawing/2014/main" id="{F49563C8-A2A8-E19F-052A-08130B0F819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389" name="Rechteck: abgerundete Ecken 388">
                  <a:extLst>
                    <a:ext uri="{FF2B5EF4-FFF2-40B4-BE49-F238E27FC236}">
                      <a16:creationId xmlns:a16="http://schemas.microsoft.com/office/drawing/2014/main" id="{4D87F9BC-8458-4EB8-7C64-1156AD21BA0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408" name="Gruppieren 407">
              <a:extLst>
                <a:ext uri="{FF2B5EF4-FFF2-40B4-BE49-F238E27FC236}">
                  <a16:creationId xmlns:a16="http://schemas.microsoft.com/office/drawing/2014/main" id="{51AFBF73-B27B-26D9-E2F8-C61521B9F7F0}"/>
                </a:ext>
              </a:extLst>
            </p:cNvPr>
            <p:cNvGrpSpPr/>
            <p:nvPr/>
          </p:nvGrpSpPr>
          <p:grpSpPr>
            <a:xfrm>
              <a:off x="787874" y="5083017"/>
              <a:ext cx="1670539" cy="310562"/>
              <a:chOff x="3417682" y="2565917"/>
              <a:chExt cx="2274580" cy="422856"/>
            </a:xfrm>
            <a:grpFill/>
          </p:grpSpPr>
          <p:grpSp>
            <p:nvGrpSpPr>
              <p:cNvPr id="409" name="Gruppieren 408">
                <a:extLst>
                  <a:ext uri="{FF2B5EF4-FFF2-40B4-BE49-F238E27FC236}">
                    <a16:creationId xmlns:a16="http://schemas.microsoft.com/office/drawing/2014/main" id="{51B544F0-456C-D322-EC88-1F97013D2D37}"/>
                  </a:ext>
                </a:extLst>
              </p:cNvPr>
              <p:cNvGrpSpPr/>
              <p:nvPr/>
            </p:nvGrpSpPr>
            <p:grpSpPr>
              <a:xfrm>
                <a:off x="3417682" y="2565917"/>
                <a:ext cx="164179" cy="422856"/>
                <a:chOff x="3417682" y="2565917"/>
                <a:chExt cx="164179" cy="422856"/>
              </a:xfrm>
              <a:grpFill/>
            </p:grpSpPr>
            <p:sp>
              <p:nvSpPr>
                <p:cNvPr id="437" name="Ellipse 436">
                  <a:extLst>
                    <a:ext uri="{FF2B5EF4-FFF2-40B4-BE49-F238E27FC236}">
                      <a16:creationId xmlns:a16="http://schemas.microsoft.com/office/drawing/2014/main" id="{01C50327-2450-7578-D64F-71892F0C7B3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38" name="Rechteck: abgerundete Ecken 437">
                  <a:extLst>
                    <a:ext uri="{FF2B5EF4-FFF2-40B4-BE49-F238E27FC236}">
                      <a16:creationId xmlns:a16="http://schemas.microsoft.com/office/drawing/2014/main" id="{8D178BB2-D4AC-7D71-6CB5-180C13AEDF1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0" name="Gruppieren 409">
                <a:extLst>
                  <a:ext uri="{FF2B5EF4-FFF2-40B4-BE49-F238E27FC236}">
                    <a16:creationId xmlns:a16="http://schemas.microsoft.com/office/drawing/2014/main" id="{67FD14D7-4BDB-37BA-E21A-7BD1C6EC29C9}"/>
                  </a:ext>
                </a:extLst>
              </p:cNvPr>
              <p:cNvGrpSpPr/>
              <p:nvPr/>
            </p:nvGrpSpPr>
            <p:grpSpPr>
              <a:xfrm>
                <a:off x="3652171" y="2565917"/>
                <a:ext cx="164179" cy="422856"/>
                <a:chOff x="3417682" y="2565917"/>
                <a:chExt cx="164179" cy="422856"/>
              </a:xfrm>
              <a:grpFill/>
            </p:grpSpPr>
            <p:sp>
              <p:nvSpPr>
                <p:cNvPr id="435" name="Ellipse 434">
                  <a:extLst>
                    <a:ext uri="{FF2B5EF4-FFF2-40B4-BE49-F238E27FC236}">
                      <a16:creationId xmlns:a16="http://schemas.microsoft.com/office/drawing/2014/main" id="{EC968AB5-E959-B21C-C084-119FB048723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36" name="Rechteck: abgerundete Ecken 435">
                  <a:extLst>
                    <a:ext uri="{FF2B5EF4-FFF2-40B4-BE49-F238E27FC236}">
                      <a16:creationId xmlns:a16="http://schemas.microsoft.com/office/drawing/2014/main" id="{AD8F7777-C3FE-24D2-4B4C-A3FACC92D21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1" name="Gruppieren 410">
                <a:extLst>
                  <a:ext uri="{FF2B5EF4-FFF2-40B4-BE49-F238E27FC236}">
                    <a16:creationId xmlns:a16="http://schemas.microsoft.com/office/drawing/2014/main" id="{692A1D2F-A5BA-00AF-0ED6-5C031C6FB8C3}"/>
                  </a:ext>
                </a:extLst>
              </p:cNvPr>
              <p:cNvGrpSpPr/>
              <p:nvPr/>
            </p:nvGrpSpPr>
            <p:grpSpPr>
              <a:xfrm>
                <a:off x="3886660" y="2565917"/>
                <a:ext cx="164179" cy="422856"/>
                <a:chOff x="3417682" y="2565917"/>
                <a:chExt cx="164179" cy="422856"/>
              </a:xfrm>
              <a:grpFill/>
            </p:grpSpPr>
            <p:sp>
              <p:nvSpPr>
                <p:cNvPr id="433" name="Ellipse 432">
                  <a:extLst>
                    <a:ext uri="{FF2B5EF4-FFF2-40B4-BE49-F238E27FC236}">
                      <a16:creationId xmlns:a16="http://schemas.microsoft.com/office/drawing/2014/main" id="{9F588BBC-427C-E629-9296-B38BCB2DD59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34" name="Rechteck: abgerundete Ecken 433">
                  <a:extLst>
                    <a:ext uri="{FF2B5EF4-FFF2-40B4-BE49-F238E27FC236}">
                      <a16:creationId xmlns:a16="http://schemas.microsoft.com/office/drawing/2014/main" id="{809A9AC4-7489-93AE-AA21-431E00CAEC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2" name="Gruppieren 411">
                <a:extLst>
                  <a:ext uri="{FF2B5EF4-FFF2-40B4-BE49-F238E27FC236}">
                    <a16:creationId xmlns:a16="http://schemas.microsoft.com/office/drawing/2014/main" id="{4EFEAC15-E19D-CB1B-8065-2F6898D4C41F}"/>
                  </a:ext>
                </a:extLst>
              </p:cNvPr>
              <p:cNvGrpSpPr/>
              <p:nvPr/>
            </p:nvGrpSpPr>
            <p:grpSpPr>
              <a:xfrm>
                <a:off x="4121149" y="2565917"/>
                <a:ext cx="164179" cy="422856"/>
                <a:chOff x="3417682" y="2565917"/>
                <a:chExt cx="164179" cy="422856"/>
              </a:xfrm>
              <a:grpFill/>
            </p:grpSpPr>
            <p:sp>
              <p:nvSpPr>
                <p:cNvPr id="431" name="Ellipse 430">
                  <a:extLst>
                    <a:ext uri="{FF2B5EF4-FFF2-40B4-BE49-F238E27FC236}">
                      <a16:creationId xmlns:a16="http://schemas.microsoft.com/office/drawing/2014/main" id="{BA5BC789-B533-4CCF-06BF-945C8A4262A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32" name="Rechteck: abgerundete Ecken 431">
                  <a:extLst>
                    <a:ext uri="{FF2B5EF4-FFF2-40B4-BE49-F238E27FC236}">
                      <a16:creationId xmlns:a16="http://schemas.microsoft.com/office/drawing/2014/main" id="{F36973D1-5014-BEAD-904D-444F969E23B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3" name="Gruppieren 412">
                <a:extLst>
                  <a:ext uri="{FF2B5EF4-FFF2-40B4-BE49-F238E27FC236}">
                    <a16:creationId xmlns:a16="http://schemas.microsoft.com/office/drawing/2014/main" id="{CC9E7E1A-CED5-5A30-A4EB-92E824182C55}"/>
                  </a:ext>
                </a:extLst>
              </p:cNvPr>
              <p:cNvGrpSpPr/>
              <p:nvPr/>
            </p:nvGrpSpPr>
            <p:grpSpPr>
              <a:xfrm>
                <a:off x="4355638" y="2565917"/>
                <a:ext cx="164179" cy="422856"/>
                <a:chOff x="3417682" y="2565917"/>
                <a:chExt cx="164179" cy="422856"/>
              </a:xfrm>
              <a:grpFill/>
            </p:grpSpPr>
            <p:sp>
              <p:nvSpPr>
                <p:cNvPr id="429" name="Ellipse 428">
                  <a:extLst>
                    <a:ext uri="{FF2B5EF4-FFF2-40B4-BE49-F238E27FC236}">
                      <a16:creationId xmlns:a16="http://schemas.microsoft.com/office/drawing/2014/main" id="{58D68FEF-5D81-5D9F-C16B-189C6084B37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30" name="Rechteck: abgerundete Ecken 429">
                  <a:extLst>
                    <a:ext uri="{FF2B5EF4-FFF2-40B4-BE49-F238E27FC236}">
                      <a16:creationId xmlns:a16="http://schemas.microsoft.com/office/drawing/2014/main" id="{527303C5-7B16-49C7-0C49-20F29002E4D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4" name="Gruppieren 413">
                <a:extLst>
                  <a:ext uri="{FF2B5EF4-FFF2-40B4-BE49-F238E27FC236}">
                    <a16:creationId xmlns:a16="http://schemas.microsoft.com/office/drawing/2014/main" id="{9A3A9468-8E99-9874-60CB-899DAB209FDC}"/>
                  </a:ext>
                </a:extLst>
              </p:cNvPr>
              <p:cNvGrpSpPr/>
              <p:nvPr/>
            </p:nvGrpSpPr>
            <p:grpSpPr>
              <a:xfrm>
                <a:off x="4590127" y="2565917"/>
                <a:ext cx="164179" cy="422856"/>
                <a:chOff x="3417682" y="2565917"/>
                <a:chExt cx="164179" cy="422856"/>
              </a:xfrm>
              <a:grpFill/>
            </p:grpSpPr>
            <p:sp>
              <p:nvSpPr>
                <p:cNvPr id="427" name="Ellipse 426">
                  <a:extLst>
                    <a:ext uri="{FF2B5EF4-FFF2-40B4-BE49-F238E27FC236}">
                      <a16:creationId xmlns:a16="http://schemas.microsoft.com/office/drawing/2014/main" id="{8EB50DB2-1D8C-4A57-AFEF-14419B904F2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28" name="Rechteck: abgerundete Ecken 427">
                  <a:extLst>
                    <a:ext uri="{FF2B5EF4-FFF2-40B4-BE49-F238E27FC236}">
                      <a16:creationId xmlns:a16="http://schemas.microsoft.com/office/drawing/2014/main" id="{3A7C5A82-156C-9746-06FE-E8B875788C8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5" name="Gruppieren 414">
                <a:extLst>
                  <a:ext uri="{FF2B5EF4-FFF2-40B4-BE49-F238E27FC236}">
                    <a16:creationId xmlns:a16="http://schemas.microsoft.com/office/drawing/2014/main" id="{150363B6-9B8A-955B-086F-26C2E58CFA96}"/>
                  </a:ext>
                </a:extLst>
              </p:cNvPr>
              <p:cNvGrpSpPr/>
              <p:nvPr/>
            </p:nvGrpSpPr>
            <p:grpSpPr>
              <a:xfrm>
                <a:off x="4824616" y="2565917"/>
                <a:ext cx="164179" cy="422856"/>
                <a:chOff x="3417682" y="2565917"/>
                <a:chExt cx="164179" cy="422856"/>
              </a:xfrm>
              <a:grpFill/>
            </p:grpSpPr>
            <p:sp>
              <p:nvSpPr>
                <p:cNvPr id="425" name="Ellipse 424">
                  <a:extLst>
                    <a:ext uri="{FF2B5EF4-FFF2-40B4-BE49-F238E27FC236}">
                      <a16:creationId xmlns:a16="http://schemas.microsoft.com/office/drawing/2014/main" id="{31849060-94F1-6557-A878-0FB833CED9A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26" name="Rechteck: abgerundete Ecken 425">
                  <a:extLst>
                    <a:ext uri="{FF2B5EF4-FFF2-40B4-BE49-F238E27FC236}">
                      <a16:creationId xmlns:a16="http://schemas.microsoft.com/office/drawing/2014/main" id="{B3DE69FB-71C7-CB39-8485-4E2EC3001D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6" name="Gruppieren 415">
                <a:extLst>
                  <a:ext uri="{FF2B5EF4-FFF2-40B4-BE49-F238E27FC236}">
                    <a16:creationId xmlns:a16="http://schemas.microsoft.com/office/drawing/2014/main" id="{3DA63522-B691-9BB6-70FF-E70A7DFEDA35}"/>
                  </a:ext>
                </a:extLst>
              </p:cNvPr>
              <p:cNvGrpSpPr/>
              <p:nvPr/>
            </p:nvGrpSpPr>
            <p:grpSpPr>
              <a:xfrm>
                <a:off x="5059105" y="2565917"/>
                <a:ext cx="164179" cy="422856"/>
                <a:chOff x="3417682" y="2565917"/>
                <a:chExt cx="164179" cy="422856"/>
              </a:xfrm>
              <a:grpFill/>
            </p:grpSpPr>
            <p:sp>
              <p:nvSpPr>
                <p:cNvPr id="423" name="Ellipse 422">
                  <a:extLst>
                    <a:ext uri="{FF2B5EF4-FFF2-40B4-BE49-F238E27FC236}">
                      <a16:creationId xmlns:a16="http://schemas.microsoft.com/office/drawing/2014/main" id="{41F6F316-F75F-2F6C-6A21-EFC6CDA1AFB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24" name="Rechteck: abgerundete Ecken 423">
                  <a:extLst>
                    <a:ext uri="{FF2B5EF4-FFF2-40B4-BE49-F238E27FC236}">
                      <a16:creationId xmlns:a16="http://schemas.microsoft.com/office/drawing/2014/main" id="{B313FBAD-7AA6-68A4-24B1-B753C6DD2C4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7" name="Gruppieren 416">
                <a:extLst>
                  <a:ext uri="{FF2B5EF4-FFF2-40B4-BE49-F238E27FC236}">
                    <a16:creationId xmlns:a16="http://schemas.microsoft.com/office/drawing/2014/main" id="{2C663051-1B5B-F35D-3C1B-CA9F2F656EE1}"/>
                  </a:ext>
                </a:extLst>
              </p:cNvPr>
              <p:cNvGrpSpPr/>
              <p:nvPr/>
            </p:nvGrpSpPr>
            <p:grpSpPr>
              <a:xfrm>
                <a:off x="5293594" y="2565917"/>
                <a:ext cx="164179" cy="422856"/>
                <a:chOff x="3417682" y="2565917"/>
                <a:chExt cx="164179" cy="422856"/>
              </a:xfrm>
              <a:grpFill/>
            </p:grpSpPr>
            <p:sp>
              <p:nvSpPr>
                <p:cNvPr id="421" name="Ellipse 420">
                  <a:extLst>
                    <a:ext uri="{FF2B5EF4-FFF2-40B4-BE49-F238E27FC236}">
                      <a16:creationId xmlns:a16="http://schemas.microsoft.com/office/drawing/2014/main" id="{4F37A756-EB03-BA11-04AD-E42AC5C0289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22" name="Rechteck: abgerundete Ecken 421">
                  <a:extLst>
                    <a:ext uri="{FF2B5EF4-FFF2-40B4-BE49-F238E27FC236}">
                      <a16:creationId xmlns:a16="http://schemas.microsoft.com/office/drawing/2014/main" id="{3AF12921-A73D-390F-D6E6-57BD9B97F5A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18" name="Gruppieren 417">
                <a:extLst>
                  <a:ext uri="{FF2B5EF4-FFF2-40B4-BE49-F238E27FC236}">
                    <a16:creationId xmlns:a16="http://schemas.microsoft.com/office/drawing/2014/main" id="{E7514B9F-FC98-0C71-0F73-DDD406630EB0}"/>
                  </a:ext>
                </a:extLst>
              </p:cNvPr>
              <p:cNvGrpSpPr/>
              <p:nvPr/>
            </p:nvGrpSpPr>
            <p:grpSpPr>
              <a:xfrm>
                <a:off x="5528083" y="2565917"/>
                <a:ext cx="164179" cy="422856"/>
                <a:chOff x="3417682" y="2565917"/>
                <a:chExt cx="164179" cy="422856"/>
              </a:xfrm>
              <a:grpFill/>
            </p:grpSpPr>
            <p:sp>
              <p:nvSpPr>
                <p:cNvPr id="419" name="Ellipse 418">
                  <a:extLst>
                    <a:ext uri="{FF2B5EF4-FFF2-40B4-BE49-F238E27FC236}">
                      <a16:creationId xmlns:a16="http://schemas.microsoft.com/office/drawing/2014/main" id="{1ABBDD7B-2671-7672-614B-C1BF76E39D6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20" name="Rechteck: abgerundete Ecken 419">
                  <a:extLst>
                    <a:ext uri="{FF2B5EF4-FFF2-40B4-BE49-F238E27FC236}">
                      <a16:creationId xmlns:a16="http://schemas.microsoft.com/office/drawing/2014/main" id="{8FD91B7E-0109-849E-CEFB-524247E27D1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439" name="Gruppieren 438">
              <a:extLst>
                <a:ext uri="{FF2B5EF4-FFF2-40B4-BE49-F238E27FC236}">
                  <a16:creationId xmlns:a16="http://schemas.microsoft.com/office/drawing/2014/main" id="{013FCC90-0A43-E6D6-9111-2BCEB2DBC024}"/>
                </a:ext>
              </a:extLst>
            </p:cNvPr>
            <p:cNvGrpSpPr/>
            <p:nvPr/>
          </p:nvGrpSpPr>
          <p:grpSpPr>
            <a:xfrm>
              <a:off x="782332" y="5484657"/>
              <a:ext cx="1670539" cy="310562"/>
              <a:chOff x="3417682" y="2565917"/>
              <a:chExt cx="2274580" cy="422856"/>
            </a:xfrm>
            <a:grpFill/>
          </p:grpSpPr>
          <p:grpSp>
            <p:nvGrpSpPr>
              <p:cNvPr id="440" name="Gruppieren 439">
                <a:extLst>
                  <a:ext uri="{FF2B5EF4-FFF2-40B4-BE49-F238E27FC236}">
                    <a16:creationId xmlns:a16="http://schemas.microsoft.com/office/drawing/2014/main" id="{CE2CC30F-4007-A468-C6DD-B1E1B7500D0D}"/>
                  </a:ext>
                </a:extLst>
              </p:cNvPr>
              <p:cNvGrpSpPr/>
              <p:nvPr/>
            </p:nvGrpSpPr>
            <p:grpSpPr>
              <a:xfrm>
                <a:off x="3417682" y="2565917"/>
                <a:ext cx="164179" cy="422856"/>
                <a:chOff x="3417682" y="2565917"/>
                <a:chExt cx="164179" cy="422856"/>
              </a:xfrm>
              <a:grpFill/>
            </p:grpSpPr>
            <p:sp>
              <p:nvSpPr>
                <p:cNvPr id="468" name="Ellipse 467">
                  <a:extLst>
                    <a:ext uri="{FF2B5EF4-FFF2-40B4-BE49-F238E27FC236}">
                      <a16:creationId xmlns:a16="http://schemas.microsoft.com/office/drawing/2014/main" id="{1842FB92-C88D-E4B1-B826-7CC65927704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69" name="Rechteck: abgerundete Ecken 468">
                  <a:extLst>
                    <a:ext uri="{FF2B5EF4-FFF2-40B4-BE49-F238E27FC236}">
                      <a16:creationId xmlns:a16="http://schemas.microsoft.com/office/drawing/2014/main" id="{AF8DD5DB-C849-8BB4-E996-D5C3587ED65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1" name="Gruppieren 440">
                <a:extLst>
                  <a:ext uri="{FF2B5EF4-FFF2-40B4-BE49-F238E27FC236}">
                    <a16:creationId xmlns:a16="http://schemas.microsoft.com/office/drawing/2014/main" id="{B6627BB7-9E3E-4C9F-1CA6-4A7BCF385DC4}"/>
                  </a:ext>
                </a:extLst>
              </p:cNvPr>
              <p:cNvGrpSpPr/>
              <p:nvPr/>
            </p:nvGrpSpPr>
            <p:grpSpPr>
              <a:xfrm>
                <a:off x="3652171" y="2565917"/>
                <a:ext cx="164179" cy="422856"/>
                <a:chOff x="3417682" y="2565917"/>
                <a:chExt cx="164179" cy="422856"/>
              </a:xfrm>
              <a:grpFill/>
            </p:grpSpPr>
            <p:sp>
              <p:nvSpPr>
                <p:cNvPr id="466" name="Ellipse 465">
                  <a:extLst>
                    <a:ext uri="{FF2B5EF4-FFF2-40B4-BE49-F238E27FC236}">
                      <a16:creationId xmlns:a16="http://schemas.microsoft.com/office/drawing/2014/main" id="{82CDBA7B-D904-1E24-694E-7B50AB5CCB2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67" name="Rechteck: abgerundete Ecken 466">
                  <a:extLst>
                    <a:ext uri="{FF2B5EF4-FFF2-40B4-BE49-F238E27FC236}">
                      <a16:creationId xmlns:a16="http://schemas.microsoft.com/office/drawing/2014/main" id="{1E766AC0-6308-8D8B-58DB-8823028AA12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2" name="Gruppieren 441">
                <a:extLst>
                  <a:ext uri="{FF2B5EF4-FFF2-40B4-BE49-F238E27FC236}">
                    <a16:creationId xmlns:a16="http://schemas.microsoft.com/office/drawing/2014/main" id="{9E12F247-36C2-9456-C61B-7FB8E53BFF27}"/>
                  </a:ext>
                </a:extLst>
              </p:cNvPr>
              <p:cNvGrpSpPr/>
              <p:nvPr/>
            </p:nvGrpSpPr>
            <p:grpSpPr>
              <a:xfrm>
                <a:off x="3886660" y="2565917"/>
                <a:ext cx="164179" cy="422856"/>
                <a:chOff x="3417682" y="2565917"/>
                <a:chExt cx="164179" cy="422856"/>
              </a:xfrm>
              <a:grpFill/>
            </p:grpSpPr>
            <p:sp>
              <p:nvSpPr>
                <p:cNvPr id="464" name="Ellipse 463">
                  <a:extLst>
                    <a:ext uri="{FF2B5EF4-FFF2-40B4-BE49-F238E27FC236}">
                      <a16:creationId xmlns:a16="http://schemas.microsoft.com/office/drawing/2014/main" id="{B3876E06-8811-A0F8-C233-124D50328AC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65" name="Rechteck: abgerundete Ecken 464">
                  <a:extLst>
                    <a:ext uri="{FF2B5EF4-FFF2-40B4-BE49-F238E27FC236}">
                      <a16:creationId xmlns:a16="http://schemas.microsoft.com/office/drawing/2014/main" id="{94962543-DBEA-8CEC-9C70-0746890D475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3" name="Gruppieren 442">
                <a:extLst>
                  <a:ext uri="{FF2B5EF4-FFF2-40B4-BE49-F238E27FC236}">
                    <a16:creationId xmlns:a16="http://schemas.microsoft.com/office/drawing/2014/main" id="{6FB72497-5B4E-6B6C-D089-53DF6C103663}"/>
                  </a:ext>
                </a:extLst>
              </p:cNvPr>
              <p:cNvGrpSpPr/>
              <p:nvPr/>
            </p:nvGrpSpPr>
            <p:grpSpPr>
              <a:xfrm>
                <a:off x="4121149" y="2565917"/>
                <a:ext cx="164179" cy="422856"/>
                <a:chOff x="3417682" y="2565917"/>
                <a:chExt cx="164179" cy="422856"/>
              </a:xfrm>
              <a:grpFill/>
            </p:grpSpPr>
            <p:sp>
              <p:nvSpPr>
                <p:cNvPr id="462" name="Ellipse 461">
                  <a:extLst>
                    <a:ext uri="{FF2B5EF4-FFF2-40B4-BE49-F238E27FC236}">
                      <a16:creationId xmlns:a16="http://schemas.microsoft.com/office/drawing/2014/main" id="{AE599447-9C2B-453B-D3A3-08389B57D7A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63" name="Rechteck: abgerundete Ecken 462">
                  <a:extLst>
                    <a:ext uri="{FF2B5EF4-FFF2-40B4-BE49-F238E27FC236}">
                      <a16:creationId xmlns:a16="http://schemas.microsoft.com/office/drawing/2014/main" id="{E210A6A1-D49A-8FAD-4B28-897D202780E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4" name="Gruppieren 443">
                <a:extLst>
                  <a:ext uri="{FF2B5EF4-FFF2-40B4-BE49-F238E27FC236}">
                    <a16:creationId xmlns:a16="http://schemas.microsoft.com/office/drawing/2014/main" id="{79A91C1C-49DD-DC0B-34D2-BA742ADCEE6B}"/>
                  </a:ext>
                </a:extLst>
              </p:cNvPr>
              <p:cNvGrpSpPr/>
              <p:nvPr/>
            </p:nvGrpSpPr>
            <p:grpSpPr>
              <a:xfrm>
                <a:off x="4355638" y="2565917"/>
                <a:ext cx="164179" cy="422856"/>
                <a:chOff x="3417682" y="2565917"/>
                <a:chExt cx="164179" cy="422856"/>
              </a:xfrm>
              <a:grpFill/>
            </p:grpSpPr>
            <p:sp>
              <p:nvSpPr>
                <p:cNvPr id="460" name="Ellipse 459">
                  <a:extLst>
                    <a:ext uri="{FF2B5EF4-FFF2-40B4-BE49-F238E27FC236}">
                      <a16:creationId xmlns:a16="http://schemas.microsoft.com/office/drawing/2014/main" id="{461B43CB-BAFD-FD96-F09A-6FBED96603C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61" name="Rechteck: abgerundete Ecken 460">
                  <a:extLst>
                    <a:ext uri="{FF2B5EF4-FFF2-40B4-BE49-F238E27FC236}">
                      <a16:creationId xmlns:a16="http://schemas.microsoft.com/office/drawing/2014/main" id="{5AE84EF7-7067-9A10-9CDB-DA1605D756E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5" name="Gruppieren 444">
                <a:extLst>
                  <a:ext uri="{FF2B5EF4-FFF2-40B4-BE49-F238E27FC236}">
                    <a16:creationId xmlns:a16="http://schemas.microsoft.com/office/drawing/2014/main" id="{EF9332A3-D037-80BA-A0A3-24242F12BFF5}"/>
                  </a:ext>
                </a:extLst>
              </p:cNvPr>
              <p:cNvGrpSpPr/>
              <p:nvPr/>
            </p:nvGrpSpPr>
            <p:grpSpPr>
              <a:xfrm>
                <a:off x="4590127" y="2565917"/>
                <a:ext cx="164179" cy="422856"/>
                <a:chOff x="3417682" y="2565917"/>
                <a:chExt cx="164179" cy="422856"/>
              </a:xfrm>
              <a:grpFill/>
            </p:grpSpPr>
            <p:sp>
              <p:nvSpPr>
                <p:cNvPr id="458" name="Ellipse 457">
                  <a:extLst>
                    <a:ext uri="{FF2B5EF4-FFF2-40B4-BE49-F238E27FC236}">
                      <a16:creationId xmlns:a16="http://schemas.microsoft.com/office/drawing/2014/main" id="{B0BC234B-63A2-355F-A4FE-AA2B6FC96F4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59" name="Rechteck: abgerundete Ecken 458">
                  <a:extLst>
                    <a:ext uri="{FF2B5EF4-FFF2-40B4-BE49-F238E27FC236}">
                      <a16:creationId xmlns:a16="http://schemas.microsoft.com/office/drawing/2014/main" id="{D2B917DD-1F04-43D0-B461-90242013D80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6" name="Gruppieren 445">
                <a:extLst>
                  <a:ext uri="{FF2B5EF4-FFF2-40B4-BE49-F238E27FC236}">
                    <a16:creationId xmlns:a16="http://schemas.microsoft.com/office/drawing/2014/main" id="{BDA694E6-BCF7-BA14-75BA-C58132CD4CAF}"/>
                  </a:ext>
                </a:extLst>
              </p:cNvPr>
              <p:cNvGrpSpPr/>
              <p:nvPr/>
            </p:nvGrpSpPr>
            <p:grpSpPr>
              <a:xfrm>
                <a:off x="4824616" y="2565917"/>
                <a:ext cx="164179" cy="422856"/>
                <a:chOff x="3417682" y="2565917"/>
                <a:chExt cx="164179" cy="422856"/>
              </a:xfrm>
              <a:grpFill/>
            </p:grpSpPr>
            <p:sp>
              <p:nvSpPr>
                <p:cNvPr id="456" name="Ellipse 455">
                  <a:extLst>
                    <a:ext uri="{FF2B5EF4-FFF2-40B4-BE49-F238E27FC236}">
                      <a16:creationId xmlns:a16="http://schemas.microsoft.com/office/drawing/2014/main" id="{E4C73561-6431-E0E7-ED0E-6BB9BC10246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57" name="Rechteck: abgerundete Ecken 456">
                  <a:extLst>
                    <a:ext uri="{FF2B5EF4-FFF2-40B4-BE49-F238E27FC236}">
                      <a16:creationId xmlns:a16="http://schemas.microsoft.com/office/drawing/2014/main" id="{9DDED264-B860-0A92-36FF-D3D05864175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7" name="Gruppieren 446">
                <a:extLst>
                  <a:ext uri="{FF2B5EF4-FFF2-40B4-BE49-F238E27FC236}">
                    <a16:creationId xmlns:a16="http://schemas.microsoft.com/office/drawing/2014/main" id="{E875D098-55A1-A9E9-87B8-9EB8DEECA461}"/>
                  </a:ext>
                </a:extLst>
              </p:cNvPr>
              <p:cNvGrpSpPr/>
              <p:nvPr/>
            </p:nvGrpSpPr>
            <p:grpSpPr>
              <a:xfrm>
                <a:off x="5059105" y="2565917"/>
                <a:ext cx="164179" cy="422856"/>
                <a:chOff x="3417682" y="2565917"/>
                <a:chExt cx="164179" cy="422856"/>
              </a:xfrm>
              <a:grpFill/>
            </p:grpSpPr>
            <p:sp>
              <p:nvSpPr>
                <p:cNvPr id="454" name="Ellipse 453">
                  <a:extLst>
                    <a:ext uri="{FF2B5EF4-FFF2-40B4-BE49-F238E27FC236}">
                      <a16:creationId xmlns:a16="http://schemas.microsoft.com/office/drawing/2014/main" id="{985C9498-679B-C7A2-5DB9-6F8531BABE3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55" name="Rechteck: abgerundete Ecken 454">
                  <a:extLst>
                    <a:ext uri="{FF2B5EF4-FFF2-40B4-BE49-F238E27FC236}">
                      <a16:creationId xmlns:a16="http://schemas.microsoft.com/office/drawing/2014/main" id="{CDD847CF-2F3F-5773-F2C7-3C3E06AC130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8" name="Gruppieren 447">
                <a:extLst>
                  <a:ext uri="{FF2B5EF4-FFF2-40B4-BE49-F238E27FC236}">
                    <a16:creationId xmlns:a16="http://schemas.microsoft.com/office/drawing/2014/main" id="{DF4BD428-1719-8421-3FC3-827EAF7DF2B5}"/>
                  </a:ext>
                </a:extLst>
              </p:cNvPr>
              <p:cNvGrpSpPr/>
              <p:nvPr/>
            </p:nvGrpSpPr>
            <p:grpSpPr>
              <a:xfrm>
                <a:off x="5293594" y="2565917"/>
                <a:ext cx="164179" cy="422856"/>
                <a:chOff x="3417682" y="2565917"/>
                <a:chExt cx="164179" cy="422856"/>
              </a:xfrm>
              <a:grpFill/>
            </p:grpSpPr>
            <p:sp>
              <p:nvSpPr>
                <p:cNvPr id="452" name="Ellipse 451">
                  <a:extLst>
                    <a:ext uri="{FF2B5EF4-FFF2-40B4-BE49-F238E27FC236}">
                      <a16:creationId xmlns:a16="http://schemas.microsoft.com/office/drawing/2014/main" id="{3D1E8551-1028-F0CD-3585-B90077A64C4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53" name="Rechteck: abgerundete Ecken 452">
                  <a:extLst>
                    <a:ext uri="{FF2B5EF4-FFF2-40B4-BE49-F238E27FC236}">
                      <a16:creationId xmlns:a16="http://schemas.microsoft.com/office/drawing/2014/main" id="{0672C977-1462-E25D-1245-7955FB75602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449" name="Gruppieren 448">
                <a:extLst>
                  <a:ext uri="{FF2B5EF4-FFF2-40B4-BE49-F238E27FC236}">
                    <a16:creationId xmlns:a16="http://schemas.microsoft.com/office/drawing/2014/main" id="{85E5B5A6-CD4B-A420-AA52-2D8F6F7E4CEE}"/>
                  </a:ext>
                </a:extLst>
              </p:cNvPr>
              <p:cNvGrpSpPr/>
              <p:nvPr/>
            </p:nvGrpSpPr>
            <p:grpSpPr>
              <a:xfrm>
                <a:off x="5528083" y="2565917"/>
                <a:ext cx="164179" cy="422856"/>
                <a:chOff x="3417682" y="2565917"/>
                <a:chExt cx="164179" cy="422856"/>
              </a:xfrm>
              <a:grpFill/>
            </p:grpSpPr>
            <p:sp>
              <p:nvSpPr>
                <p:cNvPr id="450" name="Ellipse 449">
                  <a:extLst>
                    <a:ext uri="{FF2B5EF4-FFF2-40B4-BE49-F238E27FC236}">
                      <a16:creationId xmlns:a16="http://schemas.microsoft.com/office/drawing/2014/main" id="{7278C891-897F-6281-F64E-9C621D3BE61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51" name="Rechteck: abgerundete Ecken 450">
                  <a:extLst>
                    <a:ext uri="{FF2B5EF4-FFF2-40B4-BE49-F238E27FC236}">
                      <a16:creationId xmlns:a16="http://schemas.microsoft.com/office/drawing/2014/main" id="{07F315A4-C587-DFBE-5C7B-B3935DD9F25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grpSp>
        <p:nvGrpSpPr>
          <p:cNvPr id="625" name="Gruppieren 624">
            <a:extLst>
              <a:ext uri="{FF2B5EF4-FFF2-40B4-BE49-F238E27FC236}">
                <a16:creationId xmlns:a16="http://schemas.microsoft.com/office/drawing/2014/main" id="{D4C6800D-EAF7-B2B1-9497-F1DFB8A393EB}"/>
              </a:ext>
            </a:extLst>
          </p:cNvPr>
          <p:cNvGrpSpPr/>
          <p:nvPr/>
        </p:nvGrpSpPr>
        <p:grpSpPr>
          <a:xfrm>
            <a:off x="2938137" y="2100648"/>
            <a:ext cx="1670539" cy="310562"/>
            <a:chOff x="3417682" y="2565917"/>
            <a:chExt cx="2274580" cy="422856"/>
          </a:xfrm>
          <a:solidFill>
            <a:schemeClr val="tx1"/>
          </a:solidFill>
        </p:grpSpPr>
        <p:grpSp>
          <p:nvGrpSpPr>
            <p:cNvPr id="626" name="Gruppieren 625">
              <a:extLst>
                <a:ext uri="{FF2B5EF4-FFF2-40B4-BE49-F238E27FC236}">
                  <a16:creationId xmlns:a16="http://schemas.microsoft.com/office/drawing/2014/main" id="{D0CED4CE-E4DF-E175-3846-1B1ABA0034F5}"/>
                </a:ext>
              </a:extLst>
            </p:cNvPr>
            <p:cNvGrpSpPr/>
            <p:nvPr/>
          </p:nvGrpSpPr>
          <p:grpSpPr>
            <a:xfrm>
              <a:off x="3417682" y="2565917"/>
              <a:ext cx="164179" cy="422856"/>
              <a:chOff x="3417682" y="2565917"/>
              <a:chExt cx="164179" cy="422856"/>
            </a:xfrm>
            <a:grpFill/>
          </p:grpSpPr>
          <p:sp>
            <p:nvSpPr>
              <p:cNvPr id="654" name="Ellipse 653">
                <a:extLst>
                  <a:ext uri="{FF2B5EF4-FFF2-40B4-BE49-F238E27FC236}">
                    <a16:creationId xmlns:a16="http://schemas.microsoft.com/office/drawing/2014/main" id="{4AA5449E-0CFC-D915-2FE1-88645190D31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55" name="Rechteck: abgerundete Ecken 654">
                <a:extLst>
                  <a:ext uri="{FF2B5EF4-FFF2-40B4-BE49-F238E27FC236}">
                    <a16:creationId xmlns:a16="http://schemas.microsoft.com/office/drawing/2014/main" id="{F47CF0FB-86C7-A569-1052-B1BD65E642F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27" name="Gruppieren 626">
              <a:extLst>
                <a:ext uri="{FF2B5EF4-FFF2-40B4-BE49-F238E27FC236}">
                  <a16:creationId xmlns:a16="http://schemas.microsoft.com/office/drawing/2014/main" id="{71B26F44-3E41-B3DB-08A5-A97F52D1E431}"/>
                </a:ext>
              </a:extLst>
            </p:cNvPr>
            <p:cNvGrpSpPr/>
            <p:nvPr/>
          </p:nvGrpSpPr>
          <p:grpSpPr>
            <a:xfrm>
              <a:off x="3652171" y="2565917"/>
              <a:ext cx="164179" cy="422856"/>
              <a:chOff x="3417682" y="2565917"/>
              <a:chExt cx="164179" cy="422856"/>
            </a:xfrm>
            <a:grpFill/>
          </p:grpSpPr>
          <p:sp>
            <p:nvSpPr>
              <p:cNvPr id="652" name="Ellipse 651">
                <a:extLst>
                  <a:ext uri="{FF2B5EF4-FFF2-40B4-BE49-F238E27FC236}">
                    <a16:creationId xmlns:a16="http://schemas.microsoft.com/office/drawing/2014/main" id="{A18E0853-5C55-C8C9-1E6F-2DE01739FA6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53" name="Rechteck: abgerundete Ecken 652">
                <a:extLst>
                  <a:ext uri="{FF2B5EF4-FFF2-40B4-BE49-F238E27FC236}">
                    <a16:creationId xmlns:a16="http://schemas.microsoft.com/office/drawing/2014/main" id="{DE51E02E-55C3-D099-B14A-2CA0EFA18EC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28" name="Gruppieren 627">
              <a:extLst>
                <a:ext uri="{FF2B5EF4-FFF2-40B4-BE49-F238E27FC236}">
                  <a16:creationId xmlns:a16="http://schemas.microsoft.com/office/drawing/2014/main" id="{5FA5ED60-25B4-4190-368F-179763201F07}"/>
                </a:ext>
              </a:extLst>
            </p:cNvPr>
            <p:cNvGrpSpPr/>
            <p:nvPr/>
          </p:nvGrpSpPr>
          <p:grpSpPr>
            <a:xfrm>
              <a:off x="3886660" y="2565917"/>
              <a:ext cx="164179" cy="422856"/>
              <a:chOff x="3417682" y="2565917"/>
              <a:chExt cx="164179" cy="422856"/>
            </a:xfrm>
            <a:grpFill/>
          </p:grpSpPr>
          <p:sp>
            <p:nvSpPr>
              <p:cNvPr id="650" name="Ellipse 649">
                <a:extLst>
                  <a:ext uri="{FF2B5EF4-FFF2-40B4-BE49-F238E27FC236}">
                    <a16:creationId xmlns:a16="http://schemas.microsoft.com/office/drawing/2014/main" id="{26FA7101-33F3-F8AD-D928-0F554EDAD38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51" name="Rechteck: abgerundete Ecken 650">
                <a:extLst>
                  <a:ext uri="{FF2B5EF4-FFF2-40B4-BE49-F238E27FC236}">
                    <a16:creationId xmlns:a16="http://schemas.microsoft.com/office/drawing/2014/main" id="{FF58C9FD-B5CE-4BFA-E72F-8ACBFC84344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29" name="Gruppieren 628">
              <a:extLst>
                <a:ext uri="{FF2B5EF4-FFF2-40B4-BE49-F238E27FC236}">
                  <a16:creationId xmlns:a16="http://schemas.microsoft.com/office/drawing/2014/main" id="{734D2011-98BD-4D6A-A1FB-5E8E2E390E3A}"/>
                </a:ext>
              </a:extLst>
            </p:cNvPr>
            <p:cNvGrpSpPr/>
            <p:nvPr/>
          </p:nvGrpSpPr>
          <p:grpSpPr>
            <a:xfrm>
              <a:off x="4121149" y="2565917"/>
              <a:ext cx="164179" cy="422856"/>
              <a:chOff x="3417682" y="2565917"/>
              <a:chExt cx="164179" cy="422856"/>
            </a:xfrm>
            <a:grpFill/>
          </p:grpSpPr>
          <p:sp>
            <p:nvSpPr>
              <p:cNvPr id="648" name="Ellipse 647">
                <a:extLst>
                  <a:ext uri="{FF2B5EF4-FFF2-40B4-BE49-F238E27FC236}">
                    <a16:creationId xmlns:a16="http://schemas.microsoft.com/office/drawing/2014/main" id="{AC508A3C-D0F7-998A-8549-BF4DAFEAEB2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49" name="Rechteck: abgerundete Ecken 648">
                <a:extLst>
                  <a:ext uri="{FF2B5EF4-FFF2-40B4-BE49-F238E27FC236}">
                    <a16:creationId xmlns:a16="http://schemas.microsoft.com/office/drawing/2014/main" id="{1FD3DD15-DD0C-CA66-2999-2B4588595D1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0" name="Gruppieren 629">
              <a:extLst>
                <a:ext uri="{FF2B5EF4-FFF2-40B4-BE49-F238E27FC236}">
                  <a16:creationId xmlns:a16="http://schemas.microsoft.com/office/drawing/2014/main" id="{1C657B1E-1E47-03D6-7F07-6F50585BE017}"/>
                </a:ext>
              </a:extLst>
            </p:cNvPr>
            <p:cNvGrpSpPr/>
            <p:nvPr/>
          </p:nvGrpSpPr>
          <p:grpSpPr>
            <a:xfrm>
              <a:off x="4355638" y="2565917"/>
              <a:ext cx="164179" cy="422856"/>
              <a:chOff x="3417682" y="2565917"/>
              <a:chExt cx="164179" cy="422856"/>
            </a:xfrm>
            <a:grpFill/>
          </p:grpSpPr>
          <p:sp>
            <p:nvSpPr>
              <p:cNvPr id="646" name="Ellipse 645">
                <a:extLst>
                  <a:ext uri="{FF2B5EF4-FFF2-40B4-BE49-F238E27FC236}">
                    <a16:creationId xmlns:a16="http://schemas.microsoft.com/office/drawing/2014/main" id="{80CF141C-4EE2-97D9-5619-21E48E746D0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47" name="Rechteck: abgerundete Ecken 646">
                <a:extLst>
                  <a:ext uri="{FF2B5EF4-FFF2-40B4-BE49-F238E27FC236}">
                    <a16:creationId xmlns:a16="http://schemas.microsoft.com/office/drawing/2014/main" id="{D9F0F79E-8F2C-5CF3-F417-F3616528248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1" name="Gruppieren 630">
              <a:extLst>
                <a:ext uri="{FF2B5EF4-FFF2-40B4-BE49-F238E27FC236}">
                  <a16:creationId xmlns:a16="http://schemas.microsoft.com/office/drawing/2014/main" id="{7EE500F0-085B-0F6F-6D4D-534A5EDE0119}"/>
                </a:ext>
              </a:extLst>
            </p:cNvPr>
            <p:cNvGrpSpPr/>
            <p:nvPr/>
          </p:nvGrpSpPr>
          <p:grpSpPr>
            <a:xfrm>
              <a:off x="4590127" y="2565917"/>
              <a:ext cx="164179" cy="422856"/>
              <a:chOff x="3417682" y="2565917"/>
              <a:chExt cx="164179" cy="422856"/>
            </a:xfrm>
            <a:grpFill/>
          </p:grpSpPr>
          <p:sp>
            <p:nvSpPr>
              <p:cNvPr id="644" name="Ellipse 643">
                <a:extLst>
                  <a:ext uri="{FF2B5EF4-FFF2-40B4-BE49-F238E27FC236}">
                    <a16:creationId xmlns:a16="http://schemas.microsoft.com/office/drawing/2014/main" id="{0760E400-1E49-CD39-B4FB-B1A54FE00A5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45" name="Rechteck: abgerundete Ecken 644">
                <a:extLst>
                  <a:ext uri="{FF2B5EF4-FFF2-40B4-BE49-F238E27FC236}">
                    <a16:creationId xmlns:a16="http://schemas.microsoft.com/office/drawing/2014/main" id="{22D5EAE8-C372-B30B-5CF2-A6012614291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2" name="Gruppieren 631">
              <a:extLst>
                <a:ext uri="{FF2B5EF4-FFF2-40B4-BE49-F238E27FC236}">
                  <a16:creationId xmlns:a16="http://schemas.microsoft.com/office/drawing/2014/main" id="{A91F97DC-4B71-DEF6-896E-042D811DE114}"/>
                </a:ext>
              </a:extLst>
            </p:cNvPr>
            <p:cNvGrpSpPr/>
            <p:nvPr/>
          </p:nvGrpSpPr>
          <p:grpSpPr>
            <a:xfrm>
              <a:off x="4824616" y="2565917"/>
              <a:ext cx="164179" cy="422856"/>
              <a:chOff x="3417682" y="2565917"/>
              <a:chExt cx="164179" cy="422856"/>
            </a:xfrm>
            <a:grpFill/>
          </p:grpSpPr>
          <p:sp>
            <p:nvSpPr>
              <p:cNvPr id="642" name="Ellipse 641">
                <a:extLst>
                  <a:ext uri="{FF2B5EF4-FFF2-40B4-BE49-F238E27FC236}">
                    <a16:creationId xmlns:a16="http://schemas.microsoft.com/office/drawing/2014/main" id="{21D2CE94-E186-9B86-537A-FEC9CE010A5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43" name="Rechteck: abgerundete Ecken 642">
                <a:extLst>
                  <a:ext uri="{FF2B5EF4-FFF2-40B4-BE49-F238E27FC236}">
                    <a16:creationId xmlns:a16="http://schemas.microsoft.com/office/drawing/2014/main" id="{E9BE32AA-118E-DF7D-2127-9C8B90F2A75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3" name="Gruppieren 632">
              <a:extLst>
                <a:ext uri="{FF2B5EF4-FFF2-40B4-BE49-F238E27FC236}">
                  <a16:creationId xmlns:a16="http://schemas.microsoft.com/office/drawing/2014/main" id="{10F62887-1236-D8C4-D220-B38CF118768C}"/>
                </a:ext>
              </a:extLst>
            </p:cNvPr>
            <p:cNvGrpSpPr/>
            <p:nvPr/>
          </p:nvGrpSpPr>
          <p:grpSpPr>
            <a:xfrm>
              <a:off x="5059105" y="2565917"/>
              <a:ext cx="164179" cy="422856"/>
              <a:chOff x="3417682" y="2565917"/>
              <a:chExt cx="164179" cy="422856"/>
            </a:xfrm>
            <a:grpFill/>
          </p:grpSpPr>
          <p:sp>
            <p:nvSpPr>
              <p:cNvPr id="640" name="Ellipse 639">
                <a:extLst>
                  <a:ext uri="{FF2B5EF4-FFF2-40B4-BE49-F238E27FC236}">
                    <a16:creationId xmlns:a16="http://schemas.microsoft.com/office/drawing/2014/main" id="{1CFD002F-AD12-A028-13DA-C62C7188006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41" name="Rechteck: abgerundete Ecken 640">
                <a:extLst>
                  <a:ext uri="{FF2B5EF4-FFF2-40B4-BE49-F238E27FC236}">
                    <a16:creationId xmlns:a16="http://schemas.microsoft.com/office/drawing/2014/main" id="{CA81D7E0-0BD7-873D-BD0D-24BD3E50B59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4" name="Gruppieren 633">
              <a:extLst>
                <a:ext uri="{FF2B5EF4-FFF2-40B4-BE49-F238E27FC236}">
                  <a16:creationId xmlns:a16="http://schemas.microsoft.com/office/drawing/2014/main" id="{4ADF578A-0F98-46C6-0ED0-E02083D9D5EC}"/>
                </a:ext>
              </a:extLst>
            </p:cNvPr>
            <p:cNvGrpSpPr/>
            <p:nvPr/>
          </p:nvGrpSpPr>
          <p:grpSpPr>
            <a:xfrm>
              <a:off x="5293594" y="2565917"/>
              <a:ext cx="164179" cy="422856"/>
              <a:chOff x="3417682" y="2565917"/>
              <a:chExt cx="164179" cy="422856"/>
            </a:xfrm>
            <a:grpFill/>
          </p:grpSpPr>
          <p:sp>
            <p:nvSpPr>
              <p:cNvPr id="638" name="Ellipse 637">
                <a:extLst>
                  <a:ext uri="{FF2B5EF4-FFF2-40B4-BE49-F238E27FC236}">
                    <a16:creationId xmlns:a16="http://schemas.microsoft.com/office/drawing/2014/main" id="{2779C284-5CD2-7D8A-0B65-21E27E49673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39" name="Rechteck: abgerundete Ecken 638">
                <a:extLst>
                  <a:ext uri="{FF2B5EF4-FFF2-40B4-BE49-F238E27FC236}">
                    <a16:creationId xmlns:a16="http://schemas.microsoft.com/office/drawing/2014/main" id="{2E06BA19-C8D2-2135-669A-6A2E8E0F4F1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35" name="Gruppieren 634">
              <a:extLst>
                <a:ext uri="{FF2B5EF4-FFF2-40B4-BE49-F238E27FC236}">
                  <a16:creationId xmlns:a16="http://schemas.microsoft.com/office/drawing/2014/main" id="{8E2610E1-8517-1978-CCD9-5A26D3A6D707}"/>
                </a:ext>
              </a:extLst>
            </p:cNvPr>
            <p:cNvGrpSpPr/>
            <p:nvPr/>
          </p:nvGrpSpPr>
          <p:grpSpPr>
            <a:xfrm>
              <a:off x="5528083" y="2565917"/>
              <a:ext cx="164179" cy="422856"/>
              <a:chOff x="3417682" y="2565917"/>
              <a:chExt cx="164179" cy="422856"/>
            </a:xfrm>
            <a:grpFill/>
          </p:grpSpPr>
          <p:sp>
            <p:nvSpPr>
              <p:cNvPr id="636" name="Ellipse 635">
                <a:extLst>
                  <a:ext uri="{FF2B5EF4-FFF2-40B4-BE49-F238E27FC236}">
                    <a16:creationId xmlns:a16="http://schemas.microsoft.com/office/drawing/2014/main" id="{19304CA7-B4CB-A8A9-D156-0C06AE0B0AC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37" name="Rechteck: abgerundete Ecken 636">
                <a:extLst>
                  <a:ext uri="{FF2B5EF4-FFF2-40B4-BE49-F238E27FC236}">
                    <a16:creationId xmlns:a16="http://schemas.microsoft.com/office/drawing/2014/main" id="{9D3E79E0-5D7D-3E71-26F9-613F15BA453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656" name="Gruppieren 655">
            <a:extLst>
              <a:ext uri="{FF2B5EF4-FFF2-40B4-BE49-F238E27FC236}">
                <a16:creationId xmlns:a16="http://schemas.microsoft.com/office/drawing/2014/main" id="{834E90FA-E80C-A3CF-D4F5-3C6E67885CB5}"/>
              </a:ext>
            </a:extLst>
          </p:cNvPr>
          <p:cNvGrpSpPr/>
          <p:nvPr/>
        </p:nvGrpSpPr>
        <p:grpSpPr>
          <a:xfrm>
            <a:off x="2938137" y="2496343"/>
            <a:ext cx="1670539" cy="310562"/>
            <a:chOff x="3417682" y="2565917"/>
            <a:chExt cx="2274580" cy="422856"/>
          </a:xfrm>
          <a:solidFill>
            <a:schemeClr val="tx1"/>
          </a:solidFill>
        </p:grpSpPr>
        <p:grpSp>
          <p:nvGrpSpPr>
            <p:cNvPr id="657" name="Gruppieren 656">
              <a:extLst>
                <a:ext uri="{FF2B5EF4-FFF2-40B4-BE49-F238E27FC236}">
                  <a16:creationId xmlns:a16="http://schemas.microsoft.com/office/drawing/2014/main" id="{5CCE6337-101F-03ED-F099-25B3EDE99891}"/>
                </a:ext>
              </a:extLst>
            </p:cNvPr>
            <p:cNvGrpSpPr/>
            <p:nvPr/>
          </p:nvGrpSpPr>
          <p:grpSpPr>
            <a:xfrm>
              <a:off x="3417682" y="2565917"/>
              <a:ext cx="164179" cy="422856"/>
              <a:chOff x="3417682" y="2565917"/>
              <a:chExt cx="164179" cy="422856"/>
            </a:xfrm>
            <a:grpFill/>
          </p:grpSpPr>
          <p:sp>
            <p:nvSpPr>
              <p:cNvPr id="685" name="Ellipse 684">
                <a:extLst>
                  <a:ext uri="{FF2B5EF4-FFF2-40B4-BE49-F238E27FC236}">
                    <a16:creationId xmlns:a16="http://schemas.microsoft.com/office/drawing/2014/main" id="{CEA765D7-B8BE-00BE-1A83-A52B91BE7C4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86" name="Rechteck: abgerundete Ecken 685">
                <a:extLst>
                  <a:ext uri="{FF2B5EF4-FFF2-40B4-BE49-F238E27FC236}">
                    <a16:creationId xmlns:a16="http://schemas.microsoft.com/office/drawing/2014/main" id="{51F0B4AA-840A-BD19-B0EF-976DAEA7853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58" name="Gruppieren 657">
              <a:extLst>
                <a:ext uri="{FF2B5EF4-FFF2-40B4-BE49-F238E27FC236}">
                  <a16:creationId xmlns:a16="http://schemas.microsoft.com/office/drawing/2014/main" id="{3D3D0E19-C62D-E775-1C86-52501576ECF9}"/>
                </a:ext>
              </a:extLst>
            </p:cNvPr>
            <p:cNvGrpSpPr/>
            <p:nvPr/>
          </p:nvGrpSpPr>
          <p:grpSpPr>
            <a:xfrm>
              <a:off x="3652171" y="2565917"/>
              <a:ext cx="164179" cy="422856"/>
              <a:chOff x="3417682" y="2565917"/>
              <a:chExt cx="164179" cy="422856"/>
            </a:xfrm>
            <a:grpFill/>
          </p:grpSpPr>
          <p:sp>
            <p:nvSpPr>
              <p:cNvPr id="683" name="Ellipse 682">
                <a:extLst>
                  <a:ext uri="{FF2B5EF4-FFF2-40B4-BE49-F238E27FC236}">
                    <a16:creationId xmlns:a16="http://schemas.microsoft.com/office/drawing/2014/main" id="{D4BB62CE-3BA1-B04C-C30B-FB1172EE8C2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84" name="Rechteck: abgerundete Ecken 683">
                <a:extLst>
                  <a:ext uri="{FF2B5EF4-FFF2-40B4-BE49-F238E27FC236}">
                    <a16:creationId xmlns:a16="http://schemas.microsoft.com/office/drawing/2014/main" id="{20CC0512-927A-47F5-795C-6010ECCE0BC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59" name="Gruppieren 658">
              <a:extLst>
                <a:ext uri="{FF2B5EF4-FFF2-40B4-BE49-F238E27FC236}">
                  <a16:creationId xmlns:a16="http://schemas.microsoft.com/office/drawing/2014/main" id="{9BDE36B0-3A93-49B9-E6D0-9882B959D620}"/>
                </a:ext>
              </a:extLst>
            </p:cNvPr>
            <p:cNvGrpSpPr/>
            <p:nvPr/>
          </p:nvGrpSpPr>
          <p:grpSpPr>
            <a:xfrm>
              <a:off x="3886660" y="2565917"/>
              <a:ext cx="164179" cy="422856"/>
              <a:chOff x="3417682" y="2565917"/>
              <a:chExt cx="164179" cy="422856"/>
            </a:xfrm>
            <a:grpFill/>
          </p:grpSpPr>
          <p:sp>
            <p:nvSpPr>
              <p:cNvPr id="681" name="Ellipse 680">
                <a:extLst>
                  <a:ext uri="{FF2B5EF4-FFF2-40B4-BE49-F238E27FC236}">
                    <a16:creationId xmlns:a16="http://schemas.microsoft.com/office/drawing/2014/main" id="{9FFE14B7-39B2-8655-F5BB-1904DD7FE60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82" name="Rechteck: abgerundete Ecken 681">
                <a:extLst>
                  <a:ext uri="{FF2B5EF4-FFF2-40B4-BE49-F238E27FC236}">
                    <a16:creationId xmlns:a16="http://schemas.microsoft.com/office/drawing/2014/main" id="{E6B11FBE-2684-E6D9-666C-0105578149F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0" name="Gruppieren 659">
              <a:extLst>
                <a:ext uri="{FF2B5EF4-FFF2-40B4-BE49-F238E27FC236}">
                  <a16:creationId xmlns:a16="http://schemas.microsoft.com/office/drawing/2014/main" id="{41B8939E-CEB1-DB29-8053-6453E20E075D}"/>
                </a:ext>
              </a:extLst>
            </p:cNvPr>
            <p:cNvGrpSpPr/>
            <p:nvPr/>
          </p:nvGrpSpPr>
          <p:grpSpPr>
            <a:xfrm>
              <a:off x="4121149" y="2565917"/>
              <a:ext cx="164179" cy="422856"/>
              <a:chOff x="3417682" y="2565917"/>
              <a:chExt cx="164179" cy="422856"/>
            </a:xfrm>
            <a:grpFill/>
          </p:grpSpPr>
          <p:sp>
            <p:nvSpPr>
              <p:cNvPr id="679" name="Ellipse 678">
                <a:extLst>
                  <a:ext uri="{FF2B5EF4-FFF2-40B4-BE49-F238E27FC236}">
                    <a16:creationId xmlns:a16="http://schemas.microsoft.com/office/drawing/2014/main" id="{8738D7A0-DBBC-CE72-F7A0-9B39B45F491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80" name="Rechteck: abgerundete Ecken 679">
                <a:extLst>
                  <a:ext uri="{FF2B5EF4-FFF2-40B4-BE49-F238E27FC236}">
                    <a16:creationId xmlns:a16="http://schemas.microsoft.com/office/drawing/2014/main" id="{EA192934-068F-011A-E059-AC10E3E4501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1" name="Gruppieren 660">
              <a:extLst>
                <a:ext uri="{FF2B5EF4-FFF2-40B4-BE49-F238E27FC236}">
                  <a16:creationId xmlns:a16="http://schemas.microsoft.com/office/drawing/2014/main" id="{273409DA-E2ED-49B2-4013-028579E5789A}"/>
                </a:ext>
              </a:extLst>
            </p:cNvPr>
            <p:cNvGrpSpPr/>
            <p:nvPr/>
          </p:nvGrpSpPr>
          <p:grpSpPr>
            <a:xfrm>
              <a:off x="4355638" y="2565917"/>
              <a:ext cx="164179" cy="422856"/>
              <a:chOff x="3417682" y="2565917"/>
              <a:chExt cx="164179" cy="422856"/>
            </a:xfrm>
            <a:grpFill/>
          </p:grpSpPr>
          <p:sp>
            <p:nvSpPr>
              <p:cNvPr id="677" name="Ellipse 676">
                <a:extLst>
                  <a:ext uri="{FF2B5EF4-FFF2-40B4-BE49-F238E27FC236}">
                    <a16:creationId xmlns:a16="http://schemas.microsoft.com/office/drawing/2014/main" id="{5C79EDE9-F1FE-22F5-A897-A4F400C0485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78" name="Rechteck: abgerundete Ecken 677">
                <a:extLst>
                  <a:ext uri="{FF2B5EF4-FFF2-40B4-BE49-F238E27FC236}">
                    <a16:creationId xmlns:a16="http://schemas.microsoft.com/office/drawing/2014/main" id="{3DC1CB25-D917-F88B-33AF-34EF289D5A0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2" name="Gruppieren 661">
              <a:extLst>
                <a:ext uri="{FF2B5EF4-FFF2-40B4-BE49-F238E27FC236}">
                  <a16:creationId xmlns:a16="http://schemas.microsoft.com/office/drawing/2014/main" id="{30664071-3E54-5EA5-DD6B-B5D15CB8BA8A}"/>
                </a:ext>
              </a:extLst>
            </p:cNvPr>
            <p:cNvGrpSpPr/>
            <p:nvPr/>
          </p:nvGrpSpPr>
          <p:grpSpPr>
            <a:xfrm>
              <a:off x="4590127" y="2565917"/>
              <a:ext cx="164179" cy="422856"/>
              <a:chOff x="3417682" y="2565917"/>
              <a:chExt cx="164179" cy="422856"/>
            </a:xfrm>
            <a:grpFill/>
          </p:grpSpPr>
          <p:sp>
            <p:nvSpPr>
              <p:cNvPr id="675" name="Ellipse 674">
                <a:extLst>
                  <a:ext uri="{FF2B5EF4-FFF2-40B4-BE49-F238E27FC236}">
                    <a16:creationId xmlns:a16="http://schemas.microsoft.com/office/drawing/2014/main" id="{BCD149B4-C6A5-DE9A-35E5-43E66F91CE1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76" name="Rechteck: abgerundete Ecken 675">
                <a:extLst>
                  <a:ext uri="{FF2B5EF4-FFF2-40B4-BE49-F238E27FC236}">
                    <a16:creationId xmlns:a16="http://schemas.microsoft.com/office/drawing/2014/main" id="{F8E9200D-8DE1-800A-82DE-2AF83EB5A20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3" name="Gruppieren 662">
              <a:extLst>
                <a:ext uri="{FF2B5EF4-FFF2-40B4-BE49-F238E27FC236}">
                  <a16:creationId xmlns:a16="http://schemas.microsoft.com/office/drawing/2014/main" id="{E1EF8A36-7D07-2D8B-B469-3091CC2BAE48}"/>
                </a:ext>
              </a:extLst>
            </p:cNvPr>
            <p:cNvGrpSpPr/>
            <p:nvPr/>
          </p:nvGrpSpPr>
          <p:grpSpPr>
            <a:xfrm>
              <a:off x="4824616" y="2565917"/>
              <a:ext cx="164179" cy="422856"/>
              <a:chOff x="3417682" y="2565917"/>
              <a:chExt cx="164179" cy="422856"/>
            </a:xfrm>
            <a:grpFill/>
          </p:grpSpPr>
          <p:sp>
            <p:nvSpPr>
              <p:cNvPr id="673" name="Ellipse 672">
                <a:extLst>
                  <a:ext uri="{FF2B5EF4-FFF2-40B4-BE49-F238E27FC236}">
                    <a16:creationId xmlns:a16="http://schemas.microsoft.com/office/drawing/2014/main" id="{5A152376-B538-0EAD-2D66-F0D9B19BDF3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74" name="Rechteck: abgerundete Ecken 673">
                <a:extLst>
                  <a:ext uri="{FF2B5EF4-FFF2-40B4-BE49-F238E27FC236}">
                    <a16:creationId xmlns:a16="http://schemas.microsoft.com/office/drawing/2014/main" id="{AD02AAF2-BA6F-5091-C010-5BCF992CA21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4" name="Gruppieren 663">
              <a:extLst>
                <a:ext uri="{FF2B5EF4-FFF2-40B4-BE49-F238E27FC236}">
                  <a16:creationId xmlns:a16="http://schemas.microsoft.com/office/drawing/2014/main" id="{30CCD02F-B43C-72E2-1ABE-307BFF36611F}"/>
                </a:ext>
              </a:extLst>
            </p:cNvPr>
            <p:cNvGrpSpPr/>
            <p:nvPr/>
          </p:nvGrpSpPr>
          <p:grpSpPr>
            <a:xfrm>
              <a:off x="5059105" y="2565917"/>
              <a:ext cx="164179" cy="422856"/>
              <a:chOff x="3417682" y="2565917"/>
              <a:chExt cx="164179" cy="422856"/>
            </a:xfrm>
            <a:grpFill/>
          </p:grpSpPr>
          <p:sp>
            <p:nvSpPr>
              <p:cNvPr id="671" name="Ellipse 670">
                <a:extLst>
                  <a:ext uri="{FF2B5EF4-FFF2-40B4-BE49-F238E27FC236}">
                    <a16:creationId xmlns:a16="http://schemas.microsoft.com/office/drawing/2014/main" id="{C18272C0-68EA-D0B5-11C9-F9BEF427903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72" name="Rechteck: abgerundete Ecken 671">
                <a:extLst>
                  <a:ext uri="{FF2B5EF4-FFF2-40B4-BE49-F238E27FC236}">
                    <a16:creationId xmlns:a16="http://schemas.microsoft.com/office/drawing/2014/main" id="{E2AD44F4-BE78-D244-277A-ABDDF860D61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5" name="Gruppieren 664">
              <a:extLst>
                <a:ext uri="{FF2B5EF4-FFF2-40B4-BE49-F238E27FC236}">
                  <a16:creationId xmlns:a16="http://schemas.microsoft.com/office/drawing/2014/main" id="{31A6F3D7-4FB3-F359-CBF0-6CDF15FF2DEF}"/>
                </a:ext>
              </a:extLst>
            </p:cNvPr>
            <p:cNvGrpSpPr/>
            <p:nvPr/>
          </p:nvGrpSpPr>
          <p:grpSpPr>
            <a:xfrm>
              <a:off x="5293594" y="2565917"/>
              <a:ext cx="164179" cy="422856"/>
              <a:chOff x="3417682" y="2565917"/>
              <a:chExt cx="164179" cy="422856"/>
            </a:xfrm>
            <a:grpFill/>
          </p:grpSpPr>
          <p:sp>
            <p:nvSpPr>
              <p:cNvPr id="669" name="Ellipse 668">
                <a:extLst>
                  <a:ext uri="{FF2B5EF4-FFF2-40B4-BE49-F238E27FC236}">
                    <a16:creationId xmlns:a16="http://schemas.microsoft.com/office/drawing/2014/main" id="{BA6DD21A-EA82-8A67-9684-641C3BDAC44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70" name="Rechteck: abgerundete Ecken 669">
                <a:extLst>
                  <a:ext uri="{FF2B5EF4-FFF2-40B4-BE49-F238E27FC236}">
                    <a16:creationId xmlns:a16="http://schemas.microsoft.com/office/drawing/2014/main" id="{2B3739C8-12DD-5E85-BA3A-4766E1D0E33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66" name="Gruppieren 665">
              <a:extLst>
                <a:ext uri="{FF2B5EF4-FFF2-40B4-BE49-F238E27FC236}">
                  <a16:creationId xmlns:a16="http://schemas.microsoft.com/office/drawing/2014/main" id="{ED987F79-C052-7162-D1D6-8B3A76FDF244}"/>
                </a:ext>
              </a:extLst>
            </p:cNvPr>
            <p:cNvGrpSpPr/>
            <p:nvPr/>
          </p:nvGrpSpPr>
          <p:grpSpPr>
            <a:xfrm>
              <a:off x="5528083" y="2565917"/>
              <a:ext cx="164179" cy="422856"/>
              <a:chOff x="3417682" y="2565917"/>
              <a:chExt cx="164179" cy="422856"/>
            </a:xfrm>
            <a:grpFill/>
          </p:grpSpPr>
          <p:sp>
            <p:nvSpPr>
              <p:cNvPr id="667" name="Ellipse 666">
                <a:extLst>
                  <a:ext uri="{FF2B5EF4-FFF2-40B4-BE49-F238E27FC236}">
                    <a16:creationId xmlns:a16="http://schemas.microsoft.com/office/drawing/2014/main" id="{427E4F03-2A4A-9EDD-D1E6-8850111D003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68" name="Rechteck: abgerundete Ecken 667">
                <a:extLst>
                  <a:ext uri="{FF2B5EF4-FFF2-40B4-BE49-F238E27FC236}">
                    <a16:creationId xmlns:a16="http://schemas.microsoft.com/office/drawing/2014/main" id="{4BE29358-0329-121B-F3BD-E71988043AD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687" name="Gruppieren 686">
            <a:extLst>
              <a:ext uri="{FF2B5EF4-FFF2-40B4-BE49-F238E27FC236}">
                <a16:creationId xmlns:a16="http://schemas.microsoft.com/office/drawing/2014/main" id="{E8CFB01F-8B81-250F-2F4F-CF2202694E67}"/>
              </a:ext>
            </a:extLst>
          </p:cNvPr>
          <p:cNvGrpSpPr/>
          <p:nvPr/>
        </p:nvGrpSpPr>
        <p:grpSpPr>
          <a:xfrm>
            <a:off x="2938213" y="2892550"/>
            <a:ext cx="1670539" cy="310562"/>
            <a:chOff x="3417682" y="2565917"/>
            <a:chExt cx="2274580" cy="422856"/>
          </a:xfrm>
          <a:solidFill>
            <a:schemeClr val="tx1"/>
          </a:solidFill>
        </p:grpSpPr>
        <p:grpSp>
          <p:nvGrpSpPr>
            <p:cNvPr id="688" name="Gruppieren 687">
              <a:extLst>
                <a:ext uri="{FF2B5EF4-FFF2-40B4-BE49-F238E27FC236}">
                  <a16:creationId xmlns:a16="http://schemas.microsoft.com/office/drawing/2014/main" id="{DF3B4782-8AF7-4815-1DAF-F9514F7A5D21}"/>
                </a:ext>
              </a:extLst>
            </p:cNvPr>
            <p:cNvGrpSpPr/>
            <p:nvPr/>
          </p:nvGrpSpPr>
          <p:grpSpPr>
            <a:xfrm>
              <a:off x="3417682" y="2565917"/>
              <a:ext cx="164179" cy="422856"/>
              <a:chOff x="3417682" y="2565917"/>
              <a:chExt cx="164179" cy="422856"/>
            </a:xfrm>
            <a:grpFill/>
          </p:grpSpPr>
          <p:sp>
            <p:nvSpPr>
              <p:cNvPr id="716" name="Ellipse 715">
                <a:extLst>
                  <a:ext uri="{FF2B5EF4-FFF2-40B4-BE49-F238E27FC236}">
                    <a16:creationId xmlns:a16="http://schemas.microsoft.com/office/drawing/2014/main" id="{62BA9F14-7B58-4555-7386-AF96623CCD8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17" name="Rechteck: abgerundete Ecken 716">
                <a:extLst>
                  <a:ext uri="{FF2B5EF4-FFF2-40B4-BE49-F238E27FC236}">
                    <a16:creationId xmlns:a16="http://schemas.microsoft.com/office/drawing/2014/main" id="{E1A01749-1B97-1645-F534-12EF6DA5EAD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89" name="Gruppieren 688">
              <a:extLst>
                <a:ext uri="{FF2B5EF4-FFF2-40B4-BE49-F238E27FC236}">
                  <a16:creationId xmlns:a16="http://schemas.microsoft.com/office/drawing/2014/main" id="{CE8F1531-C37C-7B6E-7C3A-AE606073F0A1}"/>
                </a:ext>
              </a:extLst>
            </p:cNvPr>
            <p:cNvGrpSpPr/>
            <p:nvPr/>
          </p:nvGrpSpPr>
          <p:grpSpPr>
            <a:xfrm>
              <a:off x="3652171" y="2565917"/>
              <a:ext cx="164179" cy="422856"/>
              <a:chOff x="3417682" y="2565917"/>
              <a:chExt cx="164179" cy="422856"/>
            </a:xfrm>
            <a:grpFill/>
          </p:grpSpPr>
          <p:sp>
            <p:nvSpPr>
              <p:cNvPr id="714" name="Ellipse 713">
                <a:extLst>
                  <a:ext uri="{FF2B5EF4-FFF2-40B4-BE49-F238E27FC236}">
                    <a16:creationId xmlns:a16="http://schemas.microsoft.com/office/drawing/2014/main" id="{D4872B68-24A7-E1A9-0446-96E9884B635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15" name="Rechteck: abgerundete Ecken 714">
                <a:extLst>
                  <a:ext uri="{FF2B5EF4-FFF2-40B4-BE49-F238E27FC236}">
                    <a16:creationId xmlns:a16="http://schemas.microsoft.com/office/drawing/2014/main" id="{6E6E3E51-24BD-CE2A-575E-C10EE24F2E0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0" name="Gruppieren 689">
              <a:extLst>
                <a:ext uri="{FF2B5EF4-FFF2-40B4-BE49-F238E27FC236}">
                  <a16:creationId xmlns:a16="http://schemas.microsoft.com/office/drawing/2014/main" id="{23018156-244D-1C23-D542-9FFC361A5311}"/>
                </a:ext>
              </a:extLst>
            </p:cNvPr>
            <p:cNvGrpSpPr/>
            <p:nvPr/>
          </p:nvGrpSpPr>
          <p:grpSpPr>
            <a:xfrm>
              <a:off x="3886660" y="2565917"/>
              <a:ext cx="164179" cy="422856"/>
              <a:chOff x="3417682" y="2565917"/>
              <a:chExt cx="164179" cy="422856"/>
            </a:xfrm>
            <a:grpFill/>
          </p:grpSpPr>
          <p:sp>
            <p:nvSpPr>
              <p:cNvPr id="712" name="Ellipse 711">
                <a:extLst>
                  <a:ext uri="{FF2B5EF4-FFF2-40B4-BE49-F238E27FC236}">
                    <a16:creationId xmlns:a16="http://schemas.microsoft.com/office/drawing/2014/main" id="{4AE2C172-2E11-34A5-C3B5-E888EB52B6D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13" name="Rechteck: abgerundete Ecken 712">
                <a:extLst>
                  <a:ext uri="{FF2B5EF4-FFF2-40B4-BE49-F238E27FC236}">
                    <a16:creationId xmlns:a16="http://schemas.microsoft.com/office/drawing/2014/main" id="{D5B65BDA-872A-C407-9B42-8E939775D2F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1" name="Gruppieren 690">
              <a:extLst>
                <a:ext uri="{FF2B5EF4-FFF2-40B4-BE49-F238E27FC236}">
                  <a16:creationId xmlns:a16="http://schemas.microsoft.com/office/drawing/2014/main" id="{E1866E6C-55D7-3794-88F8-BB9D819358C4}"/>
                </a:ext>
              </a:extLst>
            </p:cNvPr>
            <p:cNvGrpSpPr/>
            <p:nvPr/>
          </p:nvGrpSpPr>
          <p:grpSpPr>
            <a:xfrm>
              <a:off x="4121149" y="2565917"/>
              <a:ext cx="164179" cy="422856"/>
              <a:chOff x="3417682" y="2565917"/>
              <a:chExt cx="164179" cy="422856"/>
            </a:xfrm>
            <a:grpFill/>
          </p:grpSpPr>
          <p:sp>
            <p:nvSpPr>
              <p:cNvPr id="710" name="Ellipse 709">
                <a:extLst>
                  <a:ext uri="{FF2B5EF4-FFF2-40B4-BE49-F238E27FC236}">
                    <a16:creationId xmlns:a16="http://schemas.microsoft.com/office/drawing/2014/main" id="{91B1F260-41DF-7B1B-6779-7353CA2BC1D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11" name="Rechteck: abgerundete Ecken 710">
                <a:extLst>
                  <a:ext uri="{FF2B5EF4-FFF2-40B4-BE49-F238E27FC236}">
                    <a16:creationId xmlns:a16="http://schemas.microsoft.com/office/drawing/2014/main" id="{E34A3D11-78F2-B5AE-8C16-48E29A0CCF8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2" name="Gruppieren 691">
              <a:extLst>
                <a:ext uri="{FF2B5EF4-FFF2-40B4-BE49-F238E27FC236}">
                  <a16:creationId xmlns:a16="http://schemas.microsoft.com/office/drawing/2014/main" id="{488D7C6F-1A9F-E455-FAD8-804FD0E478DE}"/>
                </a:ext>
              </a:extLst>
            </p:cNvPr>
            <p:cNvGrpSpPr/>
            <p:nvPr/>
          </p:nvGrpSpPr>
          <p:grpSpPr>
            <a:xfrm>
              <a:off x="4355638" y="2565917"/>
              <a:ext cx="164179" cy="422856"/>
              <a:chOff x="3417682" y="2565917"/>
              <a:chExt cx="164179" cy="422856"/>
            </a:xfrm>
            <a:grpFill/>
          </p:grpSpPr>
          <p:sp>
            <p:nvSpPr>
              <p:cNvPr id="708" name="Ellipse 707">
                <a:extLst>
                  <a:ext uri="{FF2B5EF4-FFF2-40B4-BE49-F238E27FC236}">
                    <a16:creationId xmlns:a16="http://schemas.microsoft.com/office/drawing/2014/main" id="{5C888B31-7C34-381B-BB89-F3BB32DBA0C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09" name="Rechteck: abgerundete Ecken 708">
                <a:extLst>
                  <a:ext uri="{FF2B5EF4-FFF2-40B4-BE49-F238E27FC236}">
                    <a16:creationId xmlns:a16="http://schemas.microsoft.com/office/drawing/2014/main" id="{D1A354E0-1DFE-A9F4-BC00-B28C356A7B2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3" name="Gruppieren 692">
              <a:extLst>
                <a:ext uri="{FF2B5EF4-FFF2-40B4-BE49-F238E27FC236}">
                  <a16:creationId xmlns:a16="http://schemas.microsoft.com/office/drawing/2014/main" id="{F91E14AA-03D1-1372-09FB-DAEA735E9CBE}"/>
                </a:ext>
              </a:extLst>
            </p:cNvPr>
            <p:cNvGrpSpPr/>
            <p:nvPr/>
          </p:nvGrpSpPr>
          <p:grpSpPr>
            <a:xfrm>
              <a:off x="4590127" y="2565917"/>
              <a:ext cx="164179" cy="422856"/>
              <a:chOff x="3417682" y="2565917"/>
              <a:chExt cx="164179" cy="422856"/>
            </a:xfrm>
            <a:grpFill/>
          </p:grpSpPr>
          <p:sp>
            <p:nvSpPr>
              <p:cNvPr id="706" name="Ellipse 705">
                <a:extLst>
                  <a:ext uri="{FF2B5EF4-FFF2-40B4-BE49-F238E27FC236}">
                    <a16:creationId xmlns:a16="http://schemas.microsoft.com/office/drawing/2014/main" id="{C9D4E751-EF6A-0C28-4662-51A1869D8BC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07" name="Rechteck: abgerundete Ecken 706">
                <a:extLst>
                  <a:ext uri="{FF2B5EF4-FFF2-40B4-BE49-F238E27FC236}">
                    <a16:creationId xmlns:a16="http://schemas.microsoft.com/office/drawing/2014/main" id="{9370241E-602D-5F87-EDFD-5E37D33610C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4" name="Gruppieren 693">
              <a:extLst>
                <a:ext uri="{FF2B5EF4-FFF2-40B4-BE49-F238E27FC236}">
                  <a16:creationId xmlns:a16="http://schemas.microsoft.com/office/drawing/2014/main" id="{0ED7C884-1A88-197F-2C2B-6253C4A4D73B}"/>
                </a:ext>
              </a:extLst>
            </p:cNvPr>
            <p:cNvGrpSpPr/>
            <p:nvPr/>
          </p:nvGrpSpPr>
          <p:grpSpPr>
            <a:xfrm>
              <a:off x="4824616" y="2565917"/>
              <a:ext cx="164179" cy="422856"/>
              <a:chOff x="3417682" y="2565917"/>
              <a:chExt cx="164179" cy="422856"/>
            </a:xfrm>
            <a:grpFill/>
          </p:grpSpPr>
          <p:sp>
            <p:nvSpPr>
              <p:cNvPr id="704" name="Ellipse 703">
                <a:extLst>
                  <a:ext uri="{FF2B5EF4-FFF2-40B4-BE49-F238E27FC236}">
                    <a16:creationId xmlns:a16="http://schemas.microsoft.com/office/drawing/2014/main" id="{ACAF9434-EEE6-00FE-5C5B-4D079842959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05" name="Rechteck: abgerundete Ecken 704">
                <a:extLst>
                  <a:ext uri="{FF2B5EF4-FFF2-40B4-BE49-F238E27FC236}">
                    <a16:creationId xmlns:a16="http://schemas.microsoft.com/office/drawing/2014/main" id="{635AD399-68FB-FDE2-6E52-05AE3FFF96B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5" name="Gruppieren 694">
              <a:extLst>
                <a:ext uri="{FF2B5EF4-FFF2-40B4-BE49-F238E27FC236}">
                  <a16:creationId xmlns:a16="http://schemas.microsoft.com/office/drawing/2014/main" id="{D0E2B8F8-F8DE-B458-8C10-B624AD692D24}"/>
                </a:ext>
              </a:extLst>
            </p:cNvPr>
            <p:cNvGrpSpPr/>
            <p:nvPr/>
          </p:nvGrpSpPr>
          <p:grpSpPr>
            <a:xfrm>
              <a:off x="5059105" y="2565917"/>
              <a:ext cx="164179" cy="422856"/>
              <a:chOff x="3417682" y="2565917"/>
              <a:chExt cx="164179" cy="422856"/>
            </a:xfrm>
            <a:grpFill/>
          </p:grpSpPr>
          <p:sp>
            <p:nvSpPr>
              <p:cNvPr id="702" name="Ellipse 701">
                <a:extLst>
                  <a:ext uri="{FF2B5EF4-FFF2-40B4-BE49-F238E27FC236}">
                    <a16:creationId xmlns:a16="http://schemas.microsoft.com/office/drawing/2014/main" id="{886D65DE-F6CD-85A6-729A-4CD974A2907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03" name="Rechteck: abgerundete Ecken 702">
                <a:extLst>
                  <a:ext uri="{FF2B5EF4-FFF2-40B4-BE49-F238E27FC236}">
                    <a16:creationId xmlns:a16="http://schemas.microsoft.com/office/drawing/2014/main" id="{D3DBFB67-CAE3-F802-8923-E0269B2BFB8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6" name="Gruppieren 695">
              <a:extLst>
                <a:ext uri="{FF2B5EF4-FFF2-40B4-BE49-F238E27FC236}">
                  <a16:creationId xmlns:a16="http://schemas.microsoft.com/office/drawing/2014/main" id="{327EBCE4-45E3-6939-CE21-D201C0B42F72}"/>
                </a:ext>
              </a:extLst>
            </p:cNvPr>
            <p:cNvGrpSpPr/>
            <p:nvPr/>
          </p:nvGrpSpPr>
          <p:grpSpPr>
            <a:xfrm>
              <a:off x="5293594" y="2565917"/>
              <a:ext cx="164179" cy="422856"/>
              <a:chOff x="3417682" y="2565917"/>
              <a:chExt cx="164179" cy="422856"/>
            </a:xfrm>
            <a:grpFill/>
          </p:grpSpPr>
          <p:sp>
            <p:nvSpPr>
              <p:cNvPr id="700" name="Ellipse 699">
                <a:extLst>
                  <a:ext uri="{FF2B5EF4-FFF2-40B4-BE49-F238E27FC236}">
                    <a16:creationId xmlns:a16="http://schemas.microsoft.com/office/drawing/2014/main" id="{9227AE24-6532-579D-86EC-BCBA6A1C347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01" name="Rechteck: abgerundete Ecken 700">
                <a:extLst>
                  <a:ext uri="{FF2B5EF4-FFF2-40B4-BE49-F238E27FC236}">
                    <a16:creationId xmlns:a16="http://schemas.microsoft.com/office/drawing/2014/main" id="{489B2400-79EF-A710-DC79-B34FFBAE14F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697" name="Gruppieren 696">
              <a:extLst>
                <a:ext uri="{FF2B5EF4-FFF2-40B4-BE49-F238E27FC236}">
                  <a16:creationId xmlns:a16="http://schemas.microsoft.com/office/drawing/2014/main" id="{99A29A81-BFC0-9482-F2BA-261FE7BF9AEC}"/>
                </a:ext>
              </a:extLst>
            </p:cNvPr>
            <p:cNvGrpSpPr/>
            <p:nvPr/>
          </p:nvGrpSpPr>
          <p:grpSpPr>
            <a:xfrm>
              <a:off x="5528083" y="2565917"/>
              <a:ext cx="164179" cy="422856"/>
              <a:chOff x="3417682" y="2565917"/>
              <a:chExt cx="164179" cy="422856"/>
            </a:xfrm>
            <a:grpFill/>
          </p:grpSpPr>
          <p:sp>
            <p:nvSpPr>
              <p:cNvPr id="698" name="Ellipse 697">
                <a:extLst>
                  <a:ext uri="{FF2B5EF4-FFF2-40B4-BE49-F238E27FC236}">
                    <a16:creationId xmlns:a16="http://schemas.microsoft.com/office/drawing/2014/main" id="{2866B25F-BA75-114D-788C-6031D9FBFC8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699" name="Rechteck: abgerundete Ecken 698">
                <a:extLst>
                  <a:ext uri="{FF2B5EF4-FFF2-40B4-BE49-F238E27FC236}">
                    <a16:creationId xmlns:a16="http://schemas.microsoft.com/office/drawing/2014/main" id="{ED3BE374-72ED-EB20-34C8-1CEBC8766E8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718" name="Gruppieren 717">
            <a:extLst>
              <a:ext uri="{FF2B5EF4-FFF2-40B4-BE49-F238E27FC236}">
                <a16:creationId xmlns:a16="http://schemas.microsoft.com/office/drawing/2014/main" id="{F197AEC1-27BE-E69A-328A-32DFADDA28C5}"/>
              </a:ext>
            </a:extLst>
          </p:cNvPr>
          <p:cNvGrpSpPr/>
          <p:nvPr/>
        </p:nvGrpSpPr>
        <p:grpSpPr>
          <a:xfrm>
            <a:off x="2938136" y="3294682"/>
            <a:ext cx="1670539" cy="310562"/>
            <a:chOff x="3417682" y="2565917"/>
            <a:chExt cx="2274580" cy="422856"/>
          </a:xfrm>
          <a:solidFill>
            <a:schemeClr val="tx1"/>
          </a:solidFill>
        </p:grpSpPr>
        <p:grpSp>
          <p:nvGrpSpPr>
            <p:cNvPr id="719" name="Gruppieren 718">
              <a:extLst>
                <a:ext uri="{FF2B5EF4-FFF2-40B4-BE49-F238E27FC236}">
                  <a16:creationId xmlns:a16="http://schemas.microsoft.com/office/drawing/2014/main" id="{3B43FD99-D51F-91CC-A2F5-D3B302DB9541}"/>
                </a:ext>
              </a:extLst>
            </p:cNvPr>
            <p:cNvGrpSpPr/>
            <p:nvPr/>
          </p:nvGrpSpPr>
          <p:grpSpPr>
            <a:xfrm>
              <a:off x="3417682" y="2565917"/>
              <a:ext cx="164179" cy="422856"/>
              <a:chOff x="3417682" y="2565917"/>
              <a:chExt cx="164179" cy="422856"/>
            </a:xfrm>
            <a:grpFill/>
          </p:grpSpPr>
          <p:sp>
            <p:nvSpPr>
              <p:cNvPr id="747" name="Ellipse 746">
                <a:extLst>
                  <a:ext uri="{FF2B5EF4-FFF2-40B4-BE49-F238E27FC236}">
                    <a16:creationId xmlns:a16="http://schemas.microsoft.com/office/drawing/2014/main" id="{BD1F587B-398D-20DA-D7DD-D660D5FBE01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48" name="Rechteck: abgerundete Ecken 747">
                <a:extLst>
                  <a:ext uri="{FF2B5EF4-FFF2-40B4-BE49-F238E27FC236}">
                    <a16:creationId xmlns:a16="http://schemas.microsoft.com/office/drawing/2014/main" id="{FC72F4EF-4766-E60E-21F3-A32CA8A8952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0" name="Gruppieren 719">
              <a:extLst>
                <a:ext uri="{FF2B5EF4-FFF2-40B4-BE49-F238E27FC236}">
                  <a16:creationId xmlns:a16="http://schemas.microsoft.com/office/drawing/2014/main" id="{6C7AC288-DA64-60A8-7F0F-3DF79913F5D9}"/>
                </a:ext>
              </a:extLst>
            </p:cNvPr>
            <p:cNvGrpSpPr/>
            <p:nvPr/>
          </p:nvGrpSpPr>
          <p:grpSpPr>
            <a:xfrm>
              <a:off x="3652171" y="2565917"/>
              <a:ext cx="164179" cy="422856"/>
              <a:chOff x="3417682" y="2565917"/>
              <a:chExt cx="164179" cy="422856"/>
            </a:xfrm>
            <a:grpFill/>
          </p:grpSpPr>
          <p:sp>
            <p:nvSpPr>
              <p:cNvPr id="745" name="Ellipse 744">
                <a:extLst>
                  <a:ext uri="{FF2B5EF4-FFF2-40B4-BE49-F238E27FC236}">
                    <a16:creationId xmlns:a16="http://schemas.microsoft.com/office/drawing/2014/main" id="{B53D146F-0A22-1FEA-DFCC-EAD9DEFBDB2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46" name="Rechteck: abgerundete Ecken 745">
                <a:extLst>
                  <a:ext uri="{FF2B5EF4-FFF2-40B4-BE49-F238E27FC236}">
                    <a16:creationId xmlns:a16="http://schemas.microsoft.com/office/drawing/2014/main" id="{7C6F81A4-AE59-2F77-B9F7-6E5E0B76B70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1" name="Gruppieren 720">
              <a:extLst>
                <a:ext uri="{FF2B5EF4-FFF2-40B4-BE49-F238E27FC236}">
                  <a16:creationId xmlns:a16="http://schemas.microsoft.com/office/drawing/2014/main" id="{6E389B0D-6DCD-941F-C1F6-4FFDE5E6BC3E}"/>
                </a:ext>
              </a:extLst>
            </p:cNvPr>
            <p:cNvGrpSpPr/>
            <p:nvPr/>
          </p:nvGrpSpPr>
          <p:grpSpPr>
            <a:xfrm>
              <a:off x="3886660" y="2565917"/>
              <a:ext cx="164179" cy="422856"/>
              <a:chOff x="3417682" y="2565917"/>
              <a:chExt cx="164179" cy="422856"/>
            </a:xfrm>
            <a:grpFill/>
          </p:grpSpPr>
          <p:sp>
            <p:nvSpPr>
              <p:cNvPr id="743" name="Ellipse 742">
                <a:extLst>
                  <a:ext uri="{FF2B5EF4-FFF2-40B4-BE49-F238E27FC236}">
                    <a16:creationId xmlns:a16="http://schemas.microsoft.com/office/drawing/2014/main" id="{F9BCF31A-310D-C8D6-F258-7746DD72B79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44" name="Rechteck: abgerundete Ecken 743">
                <a:extLst>
                  <a:ext uri="{FF2B5EF4-FFF2-40B4-BE49-F238E27FC236}">
                    <a16:creationId xmlns:a16="http://schemas.microsoft.com/office/drawing/2014/main" id="{2B9BEEDF-C263-375B-975B-EE4DBB90F9A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2" name="Gruppieren 721">
              <a:extLst>
                <a:ext uri="{FF2B5EF4-FFF2-40B4-BE49-F238E27FC236}">
                  <a16:creationId xmlns:a16="http://schemas.microsoft.com/office/drawing/2014/main" id="{F79B1476-1B3C-2EAD-4F7E-C16D95C78311}"/>
                </a:ext>
              </a:extLst>
            </p:cNvPr>
            <p:cNvGrpSpPr/>
            <p:nvPr/>
          </p:nvGrpSpPr>
          <p:grpSpPr>
            <a:xfrm>
              <a:off x="4121149" y="2565917"/>
              <a:ext cx="164179" cy="422856"/>
              <a:chOff x="3417682" y="2565917"/>
              <a:chExt cx="164179" cy="422856"/>
            </a:xfrm>
            <a:grpFill/>
          </p:grpSpPr>
          <p:sp>
            <p:nvSpPr>
              <p:cNvPr id="741" name="Ellipse 740">
                <a:extLst>
                  <a:ext uri="{FF2B5EF4-FFF2-40B4-BE49-F238E27FC236}">
                    <a16:creationId xmlns:a16="http://schemas.microsoft.com/office/drawing/2014/main" id="{AEA2EC1F-7D98-A309-D56A-35A4767E1FE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42" name="Rechteck: abgerundete Ecken 741">
                <a:extLst>
                  <a:ext uri="{FF2B5EF4-FFF2-40B4-BE49-F238E27FC236}">
                    <a16:creationId xmlns:a16="http://schemas.microsoft.com/office/drawing/2014/main" id="{FD2E6F16-BADA-C210-213E-1E05FBFB821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3" name="Gruppieren 722">
              <a:extLst>
                <a:ext uri="{FF2B5EF4-FFF2-40B4-BE49-F238E27FC236}">
                  <a16:creationId xmlns:a16="http://schemas.microsoft.com/office/drawing/2014/main" id="{F2473A53-C23F-4A88-81F2-79BDA8DC0840}"/>
                </a:ext>
              </a:extLst>
            </p:cNvPr>
            <p:cNvGrpSpPr/>
            <p:nvPr/>
          </p:nvGrpSpPr>
          <p:grpSpPr>
            <a:xfrm>
              <a:off x="4355638" y="2565917"/>
              <a:ext cx="164179" cy="422856"/>
              <a:chOff x="3417682" y="2565917"/>
              <a:chExt cx="164179" cy="422856"/>
            </a:xfrm>
            <a:grpFill/>
          </p:grpSpPr>
          <p:sp>
            <p:nvSpPr>
              <p:cNvPr id="739" name="Ellipse 738">
                <a:extLst>
                  <a:ext uri="{FF2B5EF4-FFF2-40B4-BE49-F238E27FC236}">
                    <a16:creationId xmlns:a16="http://schemas.microsoft.com/office/drawing/2014/main" id="{C3CFA00E-BFE3-F9B7-5210-19CE8E63163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40" name="Rechteck: abgerundete Ecken 739">
                <a:extLst>
                  <a:ext uri="{FF2B5EF4-FFF2-40B4-BE49-F238E27FC236}">
                    <a16:creationId xmlns:a16="http://schemas.microsoft.com/office/drawing/2014/main" id="{19571844-F4DC-CF66-3437-5C75409B19F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4" name="Gruppieren 723">
              <a:extLst>
                <a:ext uri="{FF2B5EF4-FFF2-40B4-BE49-F238E27FC236}">
                  <a16:creationId xmlns:a16="http://schemas.microsoft.com/office/drawing/2014/main" id="{0B3625F9-73AE-9D0A-F7C7-EE53EF093CD3}"/>
                </a:ext>
              </a:extLst>
            </p:cNvPr>
            <p:cNvGrpSpPr/>
            <p:nvPr/>
          </p:nvGrpSpPr>
          <p:grpSpPr>
            <a:xfrm>
              <a:off x="4590127" y="2565917"/>
              <a:ext cx="164179" cy="422856"/>
              <a:chOff x="3417682" y="2565917"/>
              <a:chExt cx="164179" cy="422856"/>
            </a:xfrm>
            <a:grpFill/>
          </p:grpSpPr>
          <p:sp>
            <p:nvSpPr>
              <p:cNvPr id="737" name="Ellipse 736">
                <a:extLst>
                  <a:ext uri="{FF2B5EF4-FFF2-40B4-BE49-F238E27FC236}">
                    <a16:creationId xmlns:a16="http://schemas.microsoft.com/office/drawing/2014/main" id="{F15B9476-9A23-9AB9-D9C1-78511D8DE8D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38" name="Rechteck: abgerundete Ecken 737">
                <a:extLst>
                  <a:ext uri="{FF2B5EF4-FFF2-40B4-BE49-F238E27FC236}">
                    <a16:creationId xmlns:a16="http://schemas.microsoft.com/office/drawing/2014/main" id="{54DED6C2-5010-CA35-492B-09D5C31E858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5" name="Gruppieren 724">
              <a:extLst>
                <a:ext uri="{FF2B5EF4-FFF2-40B4-BE49-F238E27FC236}">
                  <a16:creationId xmlns:a16="http://schemas.microsoft.com/office/drawing/2014/main" id="{6DBD03B3-5852-409A-B912-890805551053}"/>
                </a:ext>
              </a:extLst>
            </p:cNvPr>
            <p:cNvGrpSpPr/>
            <p:nvPr/>
          </p:nvGrpSpPr>
          <p:grpSpPr>
            <a:xfrm>
              <a:off x="4824616" y="2565917"/>
              <a:ext cx="164179" cy="422856"/>
              <a:chOff x="3417682" y="2565917"/>
              <a:chExt cx="164179" cy="422856"/>
            </a:xfrm>
            <a:grpFill/>
          </p:grpSpPr>
          <p:sp>
            <p:nvSpPr>
              <p:cNvPr id="735" name="Ellipse 734">
                <a:extLst>
                  <a:ext uri="{FF2B5EF4-FFF2-40B4-BE49-F238E27FC236}">
                    <a16:creationId xmlns:a16="http://schemas.microsoft.com/office/drawing/2014/main" id="{D25EC508-8288-5F03-1FC6-F2331C19D06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36" name="Rechteck: abgerundete Ecken 735">
                <a:extLst>
                  <a:ext uri="{FF2B5EF4-FFF2-40B4-BE49-F238E27FC236}">
                    <a16:creationId xmlns:a16="http://schemas.microsoft.com/office/drawing/2014/main" id="{1174754D-7247-0C2D-0C87-5054FA4C43D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6" name="Gruppieren 725">
              <a:extLst>
                <a:ext uri="{FF2B5EF4-FFF2-40B4-BE49-F238E27FC236}">
                  <a16:creationId xmlns:a16="http://schemas.microsoft.com/office/drawing/2014/main" id="{76412671-696A-7A65-3E84-90693BB3A575}"/>
                </a:ext>
              </a:extLst>
            </p:cNvPr>
            <p:cNvGrpSpPr/>
            <p:nvPr/>
          </p:nvGrpSpPr>
          <p:grpSpPr>
            <a:xfrm>
              <a:off x="5059105" y="2565917"/>
              <a:ext cx="164179" cy="422856"/>
              <a:chOff x="3417682" y="2565917"/>
              <a:chExt cx="164179" cy="422856"/>
            </a:xfrm>
            <a:grpFill/>
          </p:grpSpPr>
          <p:sp>
            <p:nvSpPr>
              <p:cNvPr id="733" name="Ellipse 732">
                <a:extLst>
                  <a:ext uri="{FF2B5EF4-FFF2-40B4-BE49-F238E27FC236}">
                    <a16:creationId xmlns:a16="http://schemas.microsoft.com/office/drawing/2014/main" id="{ADDB477F-11E2-8EE9-0339-76FABF7B1E3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34" name="Rechteck: abgerundete Ecken 733">
                <a:extLst>
                  <a:ext uri="{FF2B5EF4-FFF2-40B4-BE49-F238E27FC236}">
                    <a16:creationId xmlns:a16="http://schemas.microsoft.com/office/drawing/2014/main" id="{E51B6EF6-2A60-A7E2-AA26-B9ABB9C4C20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7" name="Gruppieren 726">
              <a:extLst>
                <a:ext uri="{FF2B5EF4-FFF2-40B4-BE49-F238E27FC236}">
                  <a16:creationId xmlns:a16="http://schemas.microsoft.com/office/drawing/2014/main" id="{77D7F01A-9BF9-8E16-93E6-5CC4E608C080}"/>
                </a:ext>
              </a:extLst>
            </p:cNvPr>
            <p:cNvGrpSpPr/>
            <p:nvPr/>
          </p:nvGrpSpPr>
          <p:grpSpPr>
            <a:xfrm>
              <a:off x="5293594" y="2565917"/>
              <a:ext cx="164179" cy="422856"/>
              <a:chOff x="3417682" y="2565917"/>
              <a:chExt cx="164179" cy="422856"/>
            </a:xfrm>
            <a:grpFill/>
          </p:grpSpPr>
          <p:sp>
            <p:nvSpPr>
              <p:cNvPr id="731" name="Ellipse 730">
                <a:extLst>
                  <a:ext uri="{FF2B5EF4-FFF2-40B4-BE49-F238E27FC236}">
                    <a16:creationId xmlns:a16="http://schemas.microsoft.com/office/drawing/2014/main" id="{DF691173-75CC-9AAC-1563-CACDF60DDED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32" name="Rechteck: abgerundete Ecken 731">
                <a:extLst>
                  <a:ext uri="{FF2B5EF4-FFF2-40B4-BE49-F238E27FC236}">
                    <a16:creationId xmlns:a16="http://schemas.microsoft.com/office/drawing/2014/main" id="{EC18F95A-E2D0-DCA7-D9F0-FD42099B4D4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28" name="Gruppieren 727">
              <a:extLst>
                <a:ext uri="{FF2B5EF4-FFF2-40B4-BE49-F238E27FC236}">
                  <a16:creationId xmlns:a16="http://schemas.microsoft.com/office/drawing/2014/main" id="{14AD24D2-6BA5-45C2-8EC0-C7FE02EE0D5C}"/>
                </a:ext>
              </a:extLst>
            </p:cNvPr>
            <p:cNvGrpSpPr/>
            <p:nvPr/>
          </p:nvGrpSpPr>
          <p:grpSpPr>
            <a:xfrm>
              <a:off x="5528083" y="2565917"/>
              <a:ext cx="164179" cy="422856"/>
              <a:chOff x="3417682" y="2565917"/>
              <a:chExt cx="164179" cy="422856"/>
            </a:xfrm>
            <a:grpFill/>
          </p:grpSpPr>
          <p:sp>
            <p:nvSpPr>
              <p:cNvPr id="729" name="Ellipse 728">
                <a:extLst>
                  <a:ext uri="{FF2B5EF4-FFF2-40B4-BE49-F238E27FC236}">
                    <a16:creationId xmlns:a16="http://schemas.microsoft.com/office/drawing/2014/main" id="{30894DA0-CC28-720D-1583-86F637C36DE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30" name="Rechteck: abgerundete Ecken 729">
                <a:extLst>
                  <a:ext uri="{FF2B5EF4-FFF2-40B4-BE49-F238E27FC236}">
                    <a16:creationId xmlns:a16="http://schemas.microsoft.com/office/drawing/2014/main" id="{07A1A722-CD7B-4912-58BD-7CBB1340582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749" name="Gruppieren 748">
            <a:extLst>
              <a:ext uri="{FF2B5EF4-FFF2-40B4-BE49-F238E27FC236}">
                <a16:creationId xmlns:a16="http://schemas.microsoft.com/office/drawing/2014/main" id="{169EA7F4-FA27-E046-19A0-77E4160C15A2}"/>
              </a:ext>
            </a:extLst>
          </p:cNvPr>
          <p:cNvGrpSpPr/>
          <p:nvPr/>
        </p:nvGrpSpPr>
        <p:grpSpPr>
          <a:xfrm>
            <a:off x="2932594" y="3696322"/>
            <a:ext cx="1670539" cy="310562"/>
            <a:chOff x="3417682" y="2565917"/>
            <a:chExt cx="2274580" cy="422856"/>
          </a:xfrm>
          <a:solidFill>
            <a:schemeClr val="tx1"/>
          </a:solidFill>
        </p:grpSpPr>
        <p:grpSp>
          <p:nvGrpSpPr>
            <p:cNvPr id="750" name="Gruppieren 749">
              <a:extLst>
                <a:ext uri="{FF2B5EF4-FFF2-40B4-BE49-F238E27FC236}">
                  <a16:creationId xmlns:a16="http://schemas.microsoft.com/office/drawing/2014/main" id="{70A40E24-D856-1840-3FA2-5A07DF57C30A}"/>
                </a:ext>
              </a:extLst>
            </p:cNvPr>
            <p:cNvGrpSpPr/>
            <p:nvPr/>
          </p:nvGrpSpPr>
          <p:grpSpPr>
            <a:xfrm>
              <a:off x="3417682" y="2565917"/>
              <a:ext cx="164179" cy="422856"/>
              <a:chOff x="3417682" y="2565917"/>
              <a:chExt cx="164179" cy="422856"/>
            </a:xfrm>
            <a:grpFill/>
          </p:grpSpPr>
          <p:sp>
            <p:nvSpPr>
              <p:cNvPr id="778" name="Ellipse 777">
                <a:extLst>
                  <a:ext uri="{FF2B5EF4-FFF2-40B4-BE49-F238E27FC236}">
                    <a16:creationId xmlns:a16="http://schemas.microsoft.com/office/drawing/2014/main" id="{371ACD10-06AC-3803-0FD5-8BD20FC7234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79" name="Rechteck: abgerundete Ecken 778">
                <a:extLst>
                  <a:ext uri="{FF2B5EF4-FFF2-40B4-BE49-F238E27FC236}">
                    <a16:creationId xmlns:a16="http://schemas.microsoft.com/office/drawing/2014/main" id="{710F1A57-9747-7704-6452-D0079903E88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1" name="Gruppieren 750">
              <a:extLst>
                <a:ext uri="{FF2B5EF4-FFF2-40B4-BE49-F238E27FC236}">
                  <a16:creationId xmlns:a16="http://schemas.microsoft.com/office/drawing/2014/main" id="{DA666976-C627-1D2B-63AC-D48137A1D24E}"/>
                </a:ext>
              </a:extLst>
            </p:cNvPr>
            <p:cNvGrpSpPr/>
            <p:nvPr/>
          </p:nvGrpSpPr>
          <p:grpSpPr>
            <a:xfrm>
              <a:off x="3652171" y="2565917"/>
              <a:ext cx="164179" cy="422856"/>
              <a:chOff x="3417682" y="2565917"/>
              <a:chExt cx="164179" cy="422856"/>
            </a:xfrm>
            <a:grpFill/>
          </p:grpSpPr>
          <p:sp>
            <p:nvSpPr>
              <p:cNvPr id="776" name="Ellipse 775">
                <a:extLst>
                  <a:ext uri="{FF2B5EF4-FFF2-40B4-BE49-F238E27FC236}">
                    <a16:creationId xmlns:a16="http://schemas.microsoft.com/office/drawing/2014/main" id="{D295AFAB-488E-F4E5-6D9A-BDBD07F2DFC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77" name="Rechteck: abgerundete Ecken 776">
                <a:extLst>
                  <a:ext uri="{FF2B5EF4-FFF2-40B4-BE49-F238E27FC236}">
                    <a16:creationId xmlns:a16="http://schemas.microsoft.com/office/drawing/2014/main" id="{9C048852-CCDE-8C87-B737-D067C6FC4EF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2" name="Gruppieren 751">
              <a:extLst>
                <a:ext uri="{FF2B5EF4-FFF2-40B4-BE49-F238E27FC236}">
                  <a16:creationId xmlns:a16="http://schemas.microsoft.com/office/drawing/2014/main" id="{39B68296-F3EC-69EF-AC89-381ED767FC13}"/>
                </a:ext>
              </a:extLst>
            </p:cNvPr>
            <p:cNvGrpSpPr/>
            <p:nvPr/>
          </p:nvGrpSpPr>
          <p:grpSpPr>
            <a:xfrm>
              <a:off x="3886660" y="2565917"/>
              <a:ext cx="164179" cy="422856"/>
              <a:chOff x="3417682" y="2565917"/>
              <a:chExt cx="164179" cy="422856"/>
            </a:xfrm>
            <a:grpFill/>
          </p:grpSpPr>
          <p:sp>
            <p:nvSpPr>
              <p:cNvPr id="774" name="Ellipse 773">
                <a:extLst>
                  <a:ext uri="{FF2B5EF4-FFF2-40B4-BE49-F238E27FC236}">
                    <a16:creationId xmlns:a16="http://schemas.microsoft.com/office/drawing/2014/main" id="{F054EB7A-C6AA-D7BF-256C-0B1AFDE347A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75" name="Rechteck: abgerundete Ecken 774">
                <a:extLst>
                  <a:ext uri="{FF2B5EF4-FFF2-40B4-BE49-F238E27FC236}">
                    <a16:creationId xmlns:a16="http://schemas.microsoft.com/office/drawing/2014/main" id="{F0CA933C-464E-08C0-E477-5A2384B8175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3" name="Gruppieren 752">
              <a:extLst>
                <a:ext uri="{FF2B5EF4-FFF2-40B4-BE49-F238E27FC236}">
                  <a16:creationId xmlns:a16="http://schemas.microsoft.com/office/drawing/2014/main" id="{B5BD97F8-AFE9-159F-B91F-D5B270CC5F82}"/>
                </a:ext>
              </a:extLst>
            </p:cNvPr>
            <p:cNvGrpSpPr/>
            <p:nvPr/>
          </p:nvGrpSpPr>
          <p:grpSpPr>
            <a:xfrm>
              <a:off x="4121149" y="2565917"/>
              <a:ext cx="164179" cy="422856"/>
              <a:chOff x="3417682" y="2565917"/>
              <a:chExt cx="164179" cy="422856"/>
            </a:xfrm>
            <a:grpFill/>
          </p:grpSpPr>
          <p:sp>
            <p:nvSpPr>
              <p:cNvPr id="772" name="Ellipse 771">
                <a:extLst>
                  <a:ext uri="{FF2B5EF4-FFF2-40B4-BE49-F238E27FC236}">
                    <a16:creationId xmlns:a16="http://schemas.microsoft.com/office/drawing/2014/main" id="{EE37AD11-ADF2-9338-256D-B44C060C524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73" name="Rechteck: abgerundete Ecken 772">
                <a:extLst>
                  <a:ext uri="{FF2B5EF4-FFF2-40B4-BE49-F238E27FC236}">
                    <a16:creationId xmlns:a16="http://schemas.microsoft.com/office/drawing/2014/main" id="{088C4FF9-CE6D-AE77-E60B-A59EEF362F8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4" name="Gruppieren 753">
              <a:extLst>
                <a:ext uri="{FF2B5EF4-FFF2-40B4-BE49-F238E27FC236}">
                  <a16:creationId xmlns:a16="http://schemas.microsoft.com/office/drawing/2014/main" id="{FCE1BAC5-ECE4-ADFE-6CDC-0115BDFBECCC}"/>
                </a:ext>
              </a:extLst>
            </p:cNvPr>
            <p:cNvGrpSpPr/>
            <p:nvPr/>
          </p:nvGrpSpPr>
          <p:grpSpPr>
            <a:xfrm>
              <a:off x="4355638" y="2565917"/>
              <a:ext cx="164179" cy="422856"/>
              <a:chOff x="3417682" y="2565917"/>
              <a:chExt cx="164179" cy="422856"/>
            </a:xfrm>
            <a:grpFill/>
          </p:grpSpPr>
          <p:sp>
            <p:nvSpPr>
              <p:cNvPr id="770" name="Ellipse 769">
                <a:extLst>
                  <a:ext uri="{FF2B5EF4-FFF2-40B4-BE49-F238E27FC236}">
                    <a16:creationId xmlns:a16="http://schemas.microsoft.com/office/drawing/2014/main" id="{984B6102-9087-AF18-DC4A-503E05C0033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71" name="Rechteck: abgerundete Ecken 770">
                <a:extLst>
                  <a:ext uri="{FF2B5EF4-FFF2-40B4-BE49-F238E27FC236}">
                    <a16:creationId xmlns:a16="http://schemas.microsoft.com/office/drawing/2014/main" id="{20F2ED97-72E6-89F7-C20E-0828BBC5CFC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5" name="Gruppieren 754">
              <a:extLst>
                <a:ext uri="{FF2B5EF4-FFF2-40B4-BE49-F238E27FC236}">
                  <a16:creationId xmlns:a16="http://schemas.microsoft.com/office/drawing/2014/main" id="{196C6DE5-275E-9950-8D6C-A1B283ED1562}"/>
                </a:ext>
              </a:extLst>
            </p:cNvPr>
            <p:cNvGrpSpPr/>
            <p:nvPr/>
          </p:nvGrpSpPr>
          <p:grpSpPr>
            <a:xfrm>
              <a:off x="4590127" y="2565917"/>
              <a:ext cx="164179" cy="422856"/>
              <a:chOff x="3417682" y="2565917"/>
              <a:chExt cx="164179" cy="422856"/>
            </a:xfrm>
            <a:grpFill/>
          </p:grpSpPr>
          <p:sp>
            <p:nvSpPr>
              <p:cNvPr id="768" name="Ellipse 767">
                <a:extLst>
                  <a:ext uri="{FF2B5EF4-FFF2-40B4-BE49-F238E27FC236}">
                    <a16:creationId xmlns:a16="http://schemas.microsoft.com/office/drawing/2014/main" id="{1735AC56-1F68-4724-1132-4997CF59AAF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69" name="Rechteck: abgerundete Ecken 768">
                <a:extLst>
                  <a:ext uri="{FF2B5EF4-FFF2-40B4-BE49-F238E27FC236}">
                    <a16:creationId xmlns:a16="http://schemas.microsoft.com/office/drawing/2014/main" id="{A7339512-703C-032C-7F28-0084A49ED4F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6" name="Gruppieren 755">
              <a:extLst>
                <a:ext uri="{FF2B5EF4-FFF2-40B4-BE49-F238E27FC236}">
                  <a16:creationId xmlns:a16="http://schemas.microsoft.com/office/drawing/2014/main" id="{393A8532-65A9-84C4-2283-777C804C9837}"/>
                </a:ext>
              </a:extLst>
            </p:cNvPr>
            <p:cNvGrpSpPr/>
            <p:nvPr/>
          </p:nvGrpSpPr>
          <p:grpSpPr>
            <a:xfrm>
              <a:off x="4824616" y="2565917"/>
              <a:ext cx="164179" cy="422856"/>
              <a:chOff x="3417682" y="2565917"/>
              <a:chExt cx="164179" cy="422856"/>
            </a:xfrm>
            <a:grpFill/>
          </p:grpSpPr>
          <p:sp>
            <p:nvSpPr>
              <p:cNvPr id="766" name="Ellipse 765">
                <a:extLst>
                  <a:ext uri="{FF2B5EF4-FFF2-40B4-BE49-F238E27FC236}">
                    <a16:creationId xmlns:a16="http://schemas.microsoft.com/office/drawing/2014/main" id="{797C34B3-1346-63C8-BA60-034A2FAD053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67" name="Rechteck: abgerundete Ecken 766">
                <a:extLst>
                  <a:ext uri="{FF2B5EF4-FFF2-40B4-BE49-F238E27FC236}">
                    <a16:creationId xmlns:a16="http://schemas.microsoft.com/office/drawing/2014/main" id="{9AA8A17F-307C-6108-7BD0-C19E32C5E02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7" name="Gruppieren 756">
              <a:extLst>
                <a:ext uri="{FF2B5EF4-FFF2-40B4-BE49-F238E27FC236}">
                  <a16:creationId xmlns:a16="http://schemas.microsoft.com/office/drawing/2014/main" id="{8FE8651E-B056-E103-15A5-3E1B6C81EE07}"/>
                </a:ext>
              </a:extLst>
            </p:cNvPr>
            <p:cNvGrpSpPr/>
            <p:nvPr/>
          </p:nvGrpSpPr>
          <p:grpSpPr>
            <a:xfrm>
              <a:off x="5059105" y="2565917"/>
              <a:ext cx="164179" cy="422856"/>
              <a:chOff x="3417682" y="2565917"/>
              <a:chExt cx="164179" cy="422856"/>
            </a:xfrm>
            <a:grpFill/>
          </p:grpSpPr>
          <p:sp>
            <p:nvSpPr>
              <p:cNvPr id="764" name="Ellipse 763">
                <a:extLst>
                  <a:ext uri="{FF2B5EF4-FFF2-40B4-BE49-F238E27FC236}">
                    <a16:creationId xmlns:a16="http://schemas.microsoft.com/office/drawing/2014/main" id="{40A06CCD-CEB3-7E92-88FF-919D7A76385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65" name="Rechteck: abgerundete Ecken 764">
                <a:extLst>
                  <a:ext uri="{FF2B5EF4-FFF2-40B4-BE49-F238E27FC236}">
                    <a16:creationId xmlns:a16="http://schemas.microsoft.com/office/drawing/2014/main" id="{7ECB9FA2-73F5-2C51-5F9A-C6239C683F1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8" name="Gruppieren 757">
              <a:extLst>
                <a:ext uri="{FF2B5EF4-FFF2-40B4-BE49-F238E27FC236}">
                  <a16:creationId xmlns:a16="http://schemas.microsoft.com/office/drawing/2014/main" id="{81E876F0-BE66-9338-4CC5-D178D042CF46}"/>
                </a:ext>
              </a:extLst>
            </p:cNvPr>
            <p:cNvGrpSpPr/>
            <p:nvPr/>
          </p:nvGrpSpPr>
          <p:grpSpPr>
            <a:xfrm>
              <a:off x="5293594" y="2565917"/>
              <a:ext cx="164179" cy="422856"/>
              <a:chOff x="3417682" y="2565917"/>
              <a:chExt cx="164179" cy="422856"/>
            </a:xfrm>
            <a:grpFill/>
          </p:grpSpPr>
          <p:sp>
            <p:nvSpPr>
              <p:cNvPr id="762" name="Ellipse 761">
                <a:extLst>
                  <a:ext uri="{FF2B5EF4-FFF2-40B4-BE49-F238E27FC236}">
                    <a16:creationId xmlns:a16="http://schemas.microsoft.com/office/drawing/2014/main" id="{6E99CDDB-1AC2-EB70-5472-3D88430129B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63" name="Rechteck: abgerundete Ecken 762">
                <a:extLst>
                  <a:ext uri="{FF2B5EF4-FFF2-40B4-BE49-F238E27FC236}">
                    <a16:creationId xmlns:a16="http://schemas.microsoft.com/office/drawing/2014/main" id="{2FE06977-9408-082F-E576-8CB10B7B4A0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59" name="Gruppieren 758">
              <a:extLst>
                <a:ext uri="{FF2B5EF4-FFF2-40B4-BE49-F238E27FC236}">
                  <a16:creationId xmlns:a16="http://schemas.microsoft.com/office/drawing/2014/main" id="{DC14BDC1-2395-2B93-FB5E-3F0BC4BCDB3E}"/>
                </a:ext>
              </a:extLst>
            </p:cNvPr>
            <p:cNvGrpSpPr/>
            <p:nvPr/>
          </p:nvGrpSpPr>
          <p:grpSpPr>
            <a:xfrm>
              <a:off x="5528083" y="2565917"/>
              <a:ext cx="164179" cy="422856"/>
              <a:chOff x="3417682" y="2565917"/>
              <a:chExt cx="164179" cy="422856"/>
            </a:xfrm>
            <a:grpFill/>
          </p:grpSpPr>
          <p:sp>
            <p:nvSpPr>
              <p:cNvPr id="760" name="Ellipse 759">
                <a:extLst>
                  <a:ext uri="{FF2B5EF4-FFF2-40B4-BE49-F238E27FC236}">
                    <a16:creationId xmlns:a16="http://schemas.microsoft.com/office/drawing/2014/main" id="{A431E191-F3B3-20BC-7321-B345E04C4C1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61" name="Rechteck: abgerundete Ecken 760">
                <a:extLst>
                  <a:ext uri="{FF2B5EF4-FFF2-40B4-BE49-F238E27FC236}">
                    <a16:creationId xmlns:a16="http://schemas.microsoft.com/office/drawing/2014/main" id="{92403B9C-E09E-2D42-5F45-B972C7921E5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780" name="Gruppieren 779">
            <a:extLst>
              <a:ext uri="{FF2B5EF4-FFF2-40B4-BE49-F238E27FC236}">
                <a16:creationId xmlns:a16="http://schemas.microsoft.com/office/drawing/2014/main" id="{148BA7C6-3C65-22AA-B3C0-274330506C2B}"/>
              </a:ext>
            </a:extLst>
          </p:cNvPr>
          <p:cNvGrpSpPr/>
          <p:nvPr/>
        </p:nvGrpSpPr>
        <p:grpSpPr>
          <a:xfrm>
            <a:off x="2938137" y="4093021"/>
            <a:ext cx="1670539" cy="310562"/>
            <a:chOff x="3417682" y="2565917"/>
            <a:chExt cx="2274580" cy="422856"/>
          </a:xfrm>
          <a:solidFill>
            <a:schemeClr val="tx1"/>
          </a:solidFill>
        </p:grpSpPr>
        <p:grpSp>
          <p:nvGrpSpPr>
            <p:cNvPr id="781" name="Gruppieren 780">
              <a:extLst>
                <a:ext uri="{FF2B5EF4-FFF2-40B4-BE49-F238E27FC236}">
                  <a16:creationId xmlns:a16="http://schemas.microsoft.com/office/drawing/2014/main" id="{78D7CCFB-58E9-2EE5-B21D-3637089E5D26}"/>
                </a:ext>
              </a:extLst>
            </p:cNvPr>
            <p:cNvGrpSpPr/>
            <p:nvPr/>
          </p:nvGrpSpPr>
          <p:grpSpPr>
            <a:xfrm>
              <a:off x="3417682" y="2565917"/>
              <a:ext cx="164179" cy="422856"/>
              <a:chOff x="3417682" y="2565917"/>
              <a:chExt cx="164179" cy="422856"/>
            </a:xfrm>
            <a:grpFill/>
          </p:grpSpPr>
          <p:sp>
            <p:nvSpPr>
              <p:cNvPr id="809" name="Ellipse 808">
                <a:extLst>
                  <a:ext uri="{FF2B5EF4-FFF2-40B4-BE49-F238E27FC236}">
                    <a16:creationId xmlns:a16="http://schemas.microsoft.com/office/drawing/2014/main" id="{1764EC09-2E00-D420-E697-CD614308B6D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10" name="Rechteck: abgerundete Ecken 809">
                <a:extLst>
                  <a:ext uri="{FF2B5EF4-FFF2-40B4-BE49-F238E27FC236}">
                    <a16:creationId xmlns:a16="http://schemas.microsoft.com/office/drawing/2014/main" id="{372B47D7-7DF7-0B87-7A90-E91BE30C4A7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2" name="Gruppieren 781">
              <a:extLst>
                <a:ext uri="{FF2B5EF4-FFF2-40B4-BE49-F238E27FC236}">
                  <a16:creationId xmlns:a16="http://schemas.microsoft.com/office/drawing/2014/main" id="{EF785FB1-7AE6-8A19-15CE-157DC81E972C}"/>
                </a:ext>
              </a:extLst>
            </p:cNvPr>
            <p:cNvGrpSpPr/>
            <p:nvPr/>
          </p:nvGrpSpPr>
          <p:grpSpPr>
            <a:xfrm>
              <a:off x="3652171" y="2565917"/>
              <a:ext cx="164179" cy="422856"/>
              <a:chOff x="3417682" y="2565917"/>
              <a:chExt cx="164179" cy="422856"/>
            </a:xfrm>
            <a:grpFill/>
          </p:grpSpPr>
          <p:sp>
            <p:nvSpPr>
              <p:cNvPr id="807" name="Ellipse 806">
                <a:extLst>
                  <a:ext uri="{FF2B5EF4-FFF2-40B4-BE49-F238E27FC236}">
                    <a16:creationId xmlns:a16="http://schemas.microsoft.com/office/drawing/2014/main" id="{66746706-E33F-2C1F-3293-3237DD79845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08" name="Rechteck: abgerundete Ecken 807">
                <a:extLst>
                  <a:ext uri="{FF2B5EF4-FFF2-40B4-BE49-F238E27FC236}">
                    <a16:creationId xmlns:a16="http://schemas.microsoft.com/office/drawing/2014/main" id="{091318D6-D189-4D17-FC2F-225669C84B0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3" name="Gruppieren 782">
              <a:extLst>
                <a:ext uri="{FF2B5EF4-FFF2-40B4-BE49-F238E27FC236}">
                  <a16:creationId xmlns:a16="http://schemas.microsoft.com/office/drawing/2014/main" id="{B71EB901-7A91-DE56-FC2A-E0044BEA1D97}"/>
                </a:ext>
              </a:extLst>
            </p:cNvPr>
            <p:cNvGrpSpPr/>
            <p:nvPr/>
          </p:nvGrpSpPr>
          <p:grpSpPr>
            <a:xfrm>
              <a:off x="3886660" y="2565917"/>
              <a:ext cx="164179" cy="422856"/>
              <a:chOff x="3417682" y="2565917"/>
              <a:chExt cx="164179" cy="422856"/>
            </a:xfrm>
            <a:grpFill/>
          </p:grpSpPr>
          <p:sp>
            <p:nvSpPr>
              <p:cNvPr id="805" name="Ellipse 804">
                <a:extLst>
                  <a:ext uri="{FF2B5EF4-FFF2-40B4-BE49-F238E27FC236}">
                    <a16:creationId xmlns:a16="http://schemas.microsoft.com/office/drawing/2014/main" id="{697885F3-CA07-6E85-C2B9-002A5EFD344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06" name="Rechteck: abgerundete Ecken 805">
                <a:extLst>
                  <a:ext uri="{FF2B5EF4-FFF2-40B4-BE49-F238E27FC236}">
                    <a16:creationId xmlns:a16="http://schemas.microsoft.com/office/drawing/2014/main" id="{11E6E0C9-780C-4FDA-E9F3-37998355E8E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4" name="Gruppieren 783">
              <a:extLst>
                <a:ext uri="{FF2B5EF4-FFF2-40B4-BE49-F238E27FC236}">
                  <a16:creationId xmlns:a16="http://schemas.microsoft.com/office/drawing/2014/main" id="{8C5F006D-AE67-6B11-4E57-7136D6838A7A}"/>
                </a:ext>
              </a:extLst>
            </p:cNvPr>
            <p:cNvGrpSpPr/>
            <p:nvPr/>
          </p:nvGrpSpPr>
          <p:grpSpPr>
            <a:xfrm>
              <a:off x="4121149" y="2565917"/>
              <a:ext cx="164179" cy="422856"/>
              <a:chOff x="3417682" y="2565917"/>
              <a:chExt cx="164179" cy="422856"/>
            </a:xfrm>
            <a:grpFill/>
          </p:grpSpPr>
          <p:sp>
            <p:nvSpPr>
              <p:cNvPr id="803" name="Ellipse 802">
                <a:extLst>
                  <a:ext uri="{FF2B5EF4-FFF2-40B4-BE49-F238E27FC236}">
                    <a16:creationId xmlns:a16="http://schemas.microsoft.com/office/drawing/2014/main" id="{1885F850-A0AC-5C70-EAF2-3F0AF2825A5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04" name="Rechteck: abgerundete Ecken 803">
                <a:extLst>
                  <a:ext uri="{FF2B5EF4-FFF2-40B4-BE49-F238E27FC236}">
                    <a16:creationId xmlns:a16="http://schemas.microsoft.com/office/drawing/2014/main" id="{37CA1BCF-45BE-8BAF-A088-5B89013012C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5" name="Gruppieren 784">
              <a:extLst>
                <a:ext uri="{FF2B5EF4-FFF2-40B4-BE49-F238E27FC236}">
                  <a16:creationId xmlns:a16="http://schemas.microsoft.com/office/drawing/2014/main" id="{7E021691-BC50-5779-21DB-455DEFEC97AE}"/>
                </a:ext>
              </a:extLst>
            </p:cNvPr>
            <p:cNvGrpSpPr/>
            <p:nvPr/>
          </p:nvGrpSpPr>
          <p:grpSpPr>
            <a:xfrm>
              <a:off x="4355638" y="2565917"/>
              <a:ext cx="164179" cy="422856"/>
              <a:chOff x="3417682" y="2565917"/>
              <a:chExt cx="164179" cy="422856"/>
            </a:xfrm>
            <a:grpFill/>
          </p:grpSpPr>
          <p:sp>
            <p:nvSpPr>
              <p:cNvPr id="801" name="Ellipse 800">
                <a:extLst>
                  <a:ext uri="{FF2B5EF4-FFF2-40B4-BE49-F238E27FC236}">
                    <a16:creationId xmlns:a16="http://schemas.microsoft.com/office/drawing/2014/main" id="{B56D34FC-3B06-B791-E516-633669F8166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02" name="Rechteck: abgerundete Ecken 801">
                <a:extLst>
                  <a:ext uri="{FF2B5EF4-FFF2-40B4-BE49-F238E27FC236}">
                    <a16:creationId xmlns:a16="http://schemas.microsoft.com/office/drawing/2014/main" id="{9061705D-18B5-3ACE-D1A1-5D8DE01BC4C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6" name="Gruppieren 785">
              <a:extLst>
                <a:ext uri="{FF2B5EF4-FFF2-40B4-BE49-F238E27FC236}">
                  <a16:creationId xmlns:a16="http://schemas.microsoft.com/office/drawing/2014/main" id="{8DF33E06-CDF6-3FB2-3FBE-E971FFF245D0}"/>
                </a:ext>
              </a:extLst>
            </p:cNvPr>
            <p:cNvGrpSpPr/>
            <p:nvPr/>
          </p:nvGrpSpPr>
          <p:grpSpPr>
            <a:xfrm>
              <a:off x="4590127" y="2565917"/>
              <a:ext cx="164179" cy="422856"/>
              <a:chOff x="3417682" y="2565917"/>
              <a:chExt cx="164179" cy="422856"/>
            </a:xfrm>
            <a:grpFill/>
          </p:grpSpPr>
          <p:sp>
            <p:nvSpPr>
              <p:cNvPr id="799" name="Ellipse 798">
                <a:extLst>
                  <a:ext uri="{FF2B5EF4-FFF2-40B4-BE49-F238E27FC236}">
                    <a16:creationId xmlns:a16="http://schemas.microsoft.com/office/drawing/2014/main" id="{8F7C5D59-9131-2202-98A0-5CD39FEC536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00" name="Rechteck: abgerundete Ecken 799">
                <a:extLst>
                  <a:ext uri="{FF2B5EF4-FFF2-40B4-BE49-F238E27FC236}">
                    <a16:creationId xmlns:a16="http://schemas.microsoft.com/office/drawing/2014/main" id="{A6254145-2D53-8E61-F1AC-9ED7FA94D1C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7" name="Gruppieren 786">
              <a:extLst>
                <a:ext uri="{FF2B5EF4-FFF2-40B4-BE49-F238E27FC236}">
                  <a16:creationId xmlns:a16="http://schemas.microsoft.com/office/drawing/2014/main" id="{0F335213-C7AA-44B6-07E3-481500A5DB06}"/>
                </a:ext>
              </a:extLst>
            </p:cNvPr>
            <p:cNvGrpSpPr/>
            <p:nvPr/>
          </p:nvGrpSpPr>
          <p:grpSpPr>
            <a:xfrm>
              <a:off x="4824616" y="2565917"/>
              <a:ext cx="164179" cy="422856"/>
              <a:chOff x="3417682" y="2565917"/>
              <a:chExt cx="164179" cy="422856"/>
            </a:xfrm>
            <a:grpFill/>
          </p:grpSpPr>
          <p:sp>
            <p:nvSpPr>
              <p:cNvPr id="797" name="Ellipse 796">
                <a:extLst>
                  <a:ext uri="{FF2B5EF4-FFF2-40B4-BE49-F238E27FC236}">
                    <a16:creationId xmlns:a16="http://schemas.microsoft.com/office/drawing/2014/main" id="{E1DE3F0D-3FA8-C511-ADC5-19477BEF9AA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98" name="Rechteck: abgerundete Ecken 797">
                <a:extLst>
                  <a:ext uri="{FF2B5EF4-FFF2-40B4-BE49-F238E27FC236}">
                    <a16:creationId xmlns:a16="http://schemas.microsoft.com/office/drawing/2014/main" id="{5689067C-53C7-7EF3-84B1-FF4DE3E6594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8" name="Gruppieren 787">
              <a:extLst>
                <a:ext uri="{FF2B5EF4-FFF2-40B4-BE49-F238E27FC236}">
                  <a16:creationId xmlns:a16="http://schemas.microsoft.com/office/drawing/2014/main" id="{2104A974-094B-39A4-12B9-6EC74EAB4B68}"/>
                </a:ext>
              </a:extLst>
            </p:cNvPr>
            <p:cNvGrpSpPr/>
            <p:nvPr/>
          </p:nvGrpSpPr>
          <p:grpSpPr>
            <a:xfrm>
              <a:off x="5059105" y="2565917"/>
              <a:ext cx="164179" cy="422856"/>
              <a:chOff x="3417682" y="2565917"/>
              <a:chExt cx="164179" cy="422856"/>
            </a:xfrm>
            <a:grpFill/>
          </p:grpSpPr>
          <p:sp>
            <p:nvSpPr>
              <p:cNvPr id="795" name="Ellipse 794">
                <a:extLst>
                  <a:ext uri="{FF2B5EF4-FFF2-40B4-BE49-F238E27FC236}">
                    <a16:creationId xmlns:a16="http://schemas.microsoft.com/office/drawing/2014/main" id="{C1020299-EDF8-8768-4893-1B171437BEB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96" name="Rechteck: abgerundete Ecken 795">
                <a:extLst>
                  <a:ext uri="{FF2B5EF4-FFF2-40B4-BE49-F238E27FC236}">
                    <a16:creationId xmlns:a16="http://schemas.microsoft.com/office/drawing/2014/main" id="{237F73F6-9C60-0179-6C0A-2D329C51BF9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89" name="Gruppieren 788">
              <a:extLst>
                <a:ext uri="{FF2B5EF4-FFF2-40B4-BE49-F238E27FC236}">
                  <a16:creationId xmlns:a16="http://schemas.microsoft.com/office/drawing/2014/main" id="{92CC00C2-49A9-A1FC-D084-F6352CE79E2F}"/>
                </a:ext>
              </a:extLst>
            </p:cNvPr>
            <p:cNvGrpSpPr/>
            <p:nvPr/>
          </p:nvGrpSpPr>
          <p:grpSpPr>
            <a:xfrm>
              <a:off x="5293594" y="2565917"/>
              <a:ext cx="164179" cy="422856"/>
              <a:chOff x="3417682" y="2565917"/>
              <a:chExt cx="164179" cy="422856"/>
            </a:xfrm>
            <a:grpFill/>
          </p:grpSpPr>
          <p:sp>
            <p:nvSpPr>
              <p:cNvPr id="793" name="Ellipse 792">
                <a:extLst>
                  <a:ext uri="{FF2B5EF4-FFF2-40B4-BE49-F238E27FC236}">
                    <a16:creationId xmlns:a16="http://schemas.microsoft.com/office/drawing/2014/main" id="{0E892AE1-3CA4-2C21-074E-33846C40B0A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94" name="Rechteck: abgerundete Ecken 793">
                <a:extLst>
                  <a:ext uri="{FF2B5EF4-FFF2-40B4-BE49-F238E27FC236}">
                    <a16:creationId xmlns:a16="http://schemas.microsoft.com/office/drawing/2014/main" id="{0811E52F-4F49-DE56-A87B-23A7C4497C8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790" name="Gruppieren 789">
              <a:extLst>
                <a:ext uri="{FF2B5EF4-FFF2-40B4-BE49-F238E27FC236}">
                  <a16:creationId xmlns:a16="http://schemas.microsoft.com/office/drawing/2014/main" id="{0BCD5D7C-59FB-F686-6F68-AA650CD471D8}"/>
                </a:ext>
              </a:extLst>
            </p:cNvPr>
            <p:cNvGrpSpPr/>
            <p:nvPr/>
          </p:nvGrpSpPr>
          <p:grpSpPr>
            <a:xfrm>
              <a:off x="5528083" y="2565917"/>
              <a:ext cx="164179" cy="422856"/>
              <a:chOff x="3417682" y="2565917"/>
              <a:chExt cx="164179" cy="422856"/>
            </a:xfrm>
            <a:grpFill/>
          </p:grpSpPr>
          <p:sp>
            <p:nvSpPr>
              <p:cNvPr id="791" name="Ellipse 790">
                <a:extLst>
                  <a:ext uri="{FF2B5EF4-FFF2-40B4-BE49-F238E27FC236}">
                    <a16:creationId xmlns:a16="http://schemas.microsoft.com/office/drawing/2014/main" id="{CE2DF0C9-0D74-5C8E-1A19-2776BAA03F6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792" name="Rechteck: abgerundete Ecken 791">
                <a:extLst>
                  <a:ext uri="{FF2B5EF4-FFF2-40B4-BE49-F238E27FC236}">
                    <a16:creationId xmlns:a16="http://schemas.microsoft.com/office/drawing/2014/main" id="{7EF5E3F9-E322-4D03-0DB5-1DAE7787AAF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811" name="Gruppieren 810">
            <a:extLst>
              <a:ext uri="{FF2B5EF4-FFF2-40B4-BE49-F238E27FC236}">
                <a16:creationId xmlns:a16="http://schemas.microsoft.com/office/drawing/2014/main" id="{A13EC754-8A2F-1ECE-1DDE-F2E0C7C7E088}"/>
              </a:ext>
            </a:extLst>
          </p:cNvPr>
          <p:cNvGrpSpPr/>
          <p:nvPr/>
        </p:nvGrpSpPr>
        <p:grpSpPr>
          <a:xfrm>
            <a:off x="2938137" y="4488716"/>
            <a:ext cx="1670539" cy="310562"/>
            <a:chOff x="3417682" y="2565917"/>
            <a:chExt cx="2274580" cy="422856"/>
          </a:xfrm>
          <a:solidFill>
            <a:schemeClr val="tx1"/>
          </a:solidFill>
        </p:grpSpPr>
        <p:grpSp>
          <p:nvGrpSpPr>
            <p:cNvPr id="812" name="Gruppieren 811">
              <a:extLst>
                <a:ext uri="{FF2B5EF4-FFF2-40B4-BE49-F238E27FC236}">
                  <a16:creationId xmlns:a16="http://schemas.microsoft.com/office/drawing/2014/main" id="{019250A3-4F58-5AB6-87CE-0B0DC9EDF8D8}"/>
                </a:ext>
              </a:extLst>
            </p:cNvPr>
            <p:cNvGrpSpPr/>
            <p:nvPr/>
          </p:nvGrpSpPr>
          <p:grpSpPr>
            <a:xfrm>
              <a:off x="3417682" y="2565917"/>
              <a:ext cx="164179" cy="422856"/>
              <a:chOff x="3417682" y="2565917"/>
              <a:chExt cx="164179" cy="422856"/>
            </a:xfrm>
            <a:grpFill/>
          </p:grpSpPr>
          <p:sp>
            <p:nvSpPr>
              <p:cNvPr id="840" name="Ellipse 839">
                <a:extLst>
                  <a:ext uri="{FF2B5EF4-FFF2-40B4-BE49-F238E27FC236}">
                    <a16:creationId xmlns:a16="http://schemas.microsoft.com/office/drawing/2014/main" id="{72FF594E-CB53-E1F2-7DA4-9BD38909278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41" name="Rechteck: abgerundete Ecken 840">
                <a:extLst>
                  <a:ext uri="{FF2B5EF4-FFF2-40B4-BE49-F238E27FC236}">
                    <a16:creationId xmlns:a16="http://schemas.microsoft.com/office/drawing/2014/main" id="{08C2C999-EA63-6B5F-C816-2153E1CCB9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3" name="Gruppieren 812">
              <a:extLst>
                <a:ext uri="{FF2B5EF4-FFF2-40B4-BE49-F238E27FC236}">
                  <a16:creationId xmlns:a16="http://schemas.microsoft.com/office/drawing/2014/main" id="{E57BD5D1-64C4-031C-F74C-8BA22E4D60C8}"/>
                </a:ext>
              </a:extLst>
            </p:cNvPr>
            <p:cNvGrpSpPr/>
            <p:nvPr/>
          </p:nvGrpSpPr>
          <p:grpSpPr>
            <a:xfrm>
              <a:off x="3652171" y="2565917"/>
              <a:ext cx="164179" cy="422856"/>
              <a:chOff x="3417682" y="2565917"/>
              <a:chExt cx="164179" cy="422856"/>
            </a:xfrm>
            <a:grpFill/>
          </p:grpSpPr>
          <p:sp>
            <p:nvSpPr>
              <p:cNvPr id="838" name="Ellipse 837">
                <a:extLst>
                  <a:ext uri="{FF2B5EF4-FFF2-40B4-BE49-F238E27FC236}">
                    <a16:creationId xmlns:a16="http://schemas.microsoft.com/office/drawing/2014/main" id="{0EDA63CE-B1E1-CFBE-111B-608C2590298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39" name="Rechteck: abgerundete Ecken 838">
                <a:extLst>
                  <a:ext uri="{FF2B5EF4-FFF2-40B4-BE49-F238E27FC236}">
                    <a16:creationId xmlns:a16="http://schemas.microsoft.com/office/drawing/2014/main" id="{777E2542-69B2-E1D9-C913-F1B15B4D29F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4" name="Gruppieren 813">
              <a:extLst>
                <a:ext uri="{FF2B5EF4-FFF2-40B4-BE49-F238E27FC236}">
                  <a16:creationId xmlns:a16="http://schemas.microsoft.com/office/drawing/2014/main" id="{CC9FEADF-A530-10AB-527F-02C080FE6D2A}"/>
                </a:ext>
              </a:extLst>
            </p:cNvPr>
            <p:cNvGrpSpPr/>
            <p:nvPr/>
          </p:nvGrpSpPr>
          <p:grpSpPr>
            <a:xfrm>
              <a:off x="3886660" y="2565917"/>
              <a:ext cx="164179" cy="422856"/>
              <a:chOff x="3417682" y="2565917"/>
              <a:chExt cx="164179" cy="422856"/>
            </a:xfrm>
            <a:grpFill/>
          </p:grpSpPr>
          <p:sp>
            <p:nvSpPr>
              <p:cNvPr id="836" name="Ellipse 835">
                <a:extLst>
                  <a:ext uri="{FF2B5EF4-FFF2-40B4-BE49-F238E27FC236}">
                    <a16:creationId xmlns:a16="http://schemas.microsoft.com/office/drawing/2014/main" id="{B9B6F70C-A04F-0C15-C02C-E170A9FFDA5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37" name="Rechteck: abgerundete Ecken 836">
                <a:extLst>
                  <a:ext uri="{FF2B5EF4-FFF2-40B4-BE49-F238E27FC236}">
                    <a16:creationId xmlns:a16="http://schemas.microsoft.com/office/drawing/2014/main" id="{5752E727-A6D8-F20E-083F-1D522FD154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5" name="Gruppieren 814">
              <a:extLst>
                <a:ext uri="{FF2B5EF4-FFF2-40B4-BE49-F238E27FC236}">
                  <a16:creationId xmlns:a16="http://schemas.microsoft.com/office/drawing/2014/main" id="{B2857D13-F6A7-44B3-8DB5-A28AA37E31BC}"/>
                </a:ext>
              </a:extLst>
            </p:cNvPr>
            <p:cNvGrpSpPr/>
            <p:nvPr/>
          </p:nvGrpSpPr>
          <p:grpSpPr>
            <a:xfrm>
              <a:off x="4121149" y="2565917"/>
              <a:ext cx="164179" cy="422856"/>
              <a:chOff x="3417682" y="2565917"/>
              <a:chExt cx="164179" cy="422856"/>
            </a:xfrm>
            <a:grpFill/>
          </p:grpSpPr>
          <p:sp>
            <p:nvSpPr>
              <p:cNvPr id="834" name="Ellipse 833">
                <a:extLst>
                  <a:ext uri="{FF2B5EF4-FFF2-40B4-BE49-F238E27FC236}">
                    <a16:creationId xmlns:a16="http://schemas.microsoft.com/office/drawing/2014/main" id="{7A49E277-F5A5-7298-4D0D-A879FE7A86E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35" name="Rechteck: abgerundete Ecken 834">
                <a:extLst>
                  <a:ext uri="{FF2B5EF4-FFF2-40B4-BE49-F238E27FC236}">
                    <a16:creationId xmlns:a16="http://schemas.microsoft.com/office/drawing/2014/main" id="{B0A1878A-E189-FA56-2B73-C26044353A4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6" name="Gruppieren 815">
              <a:extLst>
                <a:ext uri="{FF2B5EF4-FFF2-40B4-BE49-F238E27FC236}">
                  <a16:creationId xmlns:a16="http://schemas.microsoft.com/office/drawing/2014/main" id="{44AFE85A-7FC6-97A2-556A-75E4E2D6A8BB}"/>
                </a:ext>
              </a:extLst>
            </p:cNvPr>
            <p:cNvGrpSpPr/>
            <p:nvPr/>
          </p:nvGrpSpPr>
          <p:grpSpPr>
            <a:xfrm>
              <a:off x="4355638" y="2565917"/>
              <a:ext cx="164179" cy="422856"/>
              <a:chOff x="3417682" y="2565917"/>
              <a:chExt cx="164179" cy="422856"/>
            </a:xfrm>
            <a:grpFill/>
          </p:grpSpPr>
          <p:sp>
            <p:nvSpPr>
              <p:cNvPr id="832" name="Ellipse 831">
                <a:extLst>
                  <a:ext uri="{FF2B5EF4-FFF2-40B4-BE49-F238E27FC236}">
                    <a16:creationId xmlns:a16="http://schemas.microsoft.com/office/drawing/2014/main" id="{35C8D730-EF48-E1D1-E185-9F71FC1DF68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33" name="Rechteck: abgerundete Ecken 832">
                <a:extLst>
                  <a:ext uri="{FF2B5EF4-FFF2-40B4-BE49-F238E27FC236}">
                    <a16:creationId xmlns:a16="http://schemas.microsoft.com/office/drawing/2014/main" id="{955220F5-5994-2C19-C869-38DCE18A22D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7" name="Gruppieren 816">
              <a:extLst>
                <a:ext uri="{FF2B5EF4-FFF2-40B4-BE49-F238E27FC236}">
                  <a16:creationId xmlns:a16="http://schemas.microsoft.com/office/drawing/2014/main" id="{E983793A-9A7D-C421-FA87-0056D0340E81}"/>
                </a:ext>
              </a:extLst>
            </p:cNvPr>
            <p:cNvGrpSpPr/>
            <p:nvPr/>
          </p:nvGrpSpPr>
          <p:grpSpPr>
            <a:xfrm>
              <a:off x="4590127" y="2565917"/>
              <a:ext cx="164179" cy="422856"/>
              <a:chOff x="3417682" y="2565917"/>
              <a:chExt cx="164179" cy="422856"/>
            </a:xfrm>
            <a:grpFill/>
          </p:grpSpPr>
          <p:sp>
            <p:nvSpPr>
              <p:cNvPr id="830" name="Ellipse 829">
                <a:extLst>
                  <a:ext uri="{FF2B5EF4-FFF2-40B4-BE49-F238E27FC236}">
                    <a16:creationId xmlns:a16="http://schemas.microsoft.com/office/drawing/2014/main" id="{2EB1FE15-E12C-790E-362C-0C5C12DD553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31" name="Rechteck: abgerundete Ecken 830">
                <a:extLst>
                  <a:ext uri="{FF2B5EF4-FFF2-40B4-BE49-F238E27FC236}">
                    <a16:creationId xmlns:a16="http://schemas.microsoft.com/office/drawing/2014/main" id="{45A47E18-C3BA-749C-EC57-5A450A72FA8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8" name="Gruppieren 817">
              <a:extLst>
                <a:ext uri="{FF2B5EF4-FFF2-40B4-BE49-F238E27FC236}">
                  <a16:creationId xmlns:a16="http://schemas.microsoft.com/office/drawing/2014/main" id="{E70E6E1E-6F89-C0A0-D014-7A5C506F2CD4}"/>
                </a:ext>
              </a:extLst>
            </p:cNvPr>
            <p:cNvGrpSpPr/>
            <p:nvPr/>
          </p:nvGrpSpPr>
          <p:grpSpPr>
            <a:xfrm>
              <a:off x="4824616" y="2565917"/>
              <a:ext cx="164179" cy="422856"/>
              <a:chOff x="3417682" y="2565917"/>
              <a:chExt cx="164179" cy="422856"/>
            </a:xfrm>
            <a:grpFill/>
          </p:grpSpPr>
          <p:sp>
            <p:nvSpPr>
              <p:cNvPr id="828" name="Ellipse 827">
                <a:extLst>
                  <a:ext uri="{FF2B5EF4-FFF2-40B4-BE49-F238E27FC236}">
                    <a16:creationId xmlns:a16="http://schemas.microsoft.com/office/drawing/2014/main" id="{19BDDBA1-4A2F-D597-2254-2803393BBA8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29" name="Rechteck: abgerundete Ecken 828">
                <a:extLst>
                  <a:ext uri="{FF2B5EF4-FFF2-40B4-BE49-F238E27FC236}">
                    <a16:creationId xmlns:a16="http://schemas.microsoft.com/office/drawing/2014/main" id="{6418528F-CD4B-B0CF-9BB0-26D858A5D11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19" name="Gruppieren 818">
              <a:extLst>
                <a:ext uri="{FF2B5EF4-FFF2-40B4-BE49-F238E27FC236}">
                  <a16:creationId xmlns:a16="http://schemas.microsoft.com/office/drawing/2014/main" id="{EF3A32AF-D353-57C2-6848-AA4CF97A3EEB}"/>
                </a:ext>
              </a:extLst>
            </p:cNvPr>
            <p:cNvGrpSpPr/>
            <p:nvPr/>
          </p:nvGrpSpPr>
          <p:grpSpPr>
            <a:xfrm>
              <a:off x="5059105" y="2565917"/>
              <a:ext cx="164179" cy="422856"/>
              <a:chOff x="3417682" y="2565917"/>
              <a:chExt cx="164179" cy="422856"/>
            </a:xfrm>
            <a:grpFill/>
          </p:grpSpPr>
          <p:sp>
            <p:nvSpPr>
              <p:cNvPr id="826" name="Ellipse 825">
                <a:extLst>
                  <a:ext uri="{FF2B5EF4-FFF2-40B4-BE49-F238E27FC236}">
                    <a16:creationId xmlns:a16="http://schemas.microsoft.com/office/drawing/2014/main" id="{3EA6B884-F949-3D77-E891-3052399B319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27" name="Rechteck: abgerundete Ecken 826">
                <a:extLst>
                  <a:ext uri="{FF2B5EF4-FFF2-40B4-BE49-F238E27FC236}">
                    <a16:creationId xmlns:a16="http://schemas.microsoft.com/office/drawing/2014/main" id="{BA444EC0-CD0E-58CB-1E48-F324A8C8414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20" name="Gruppieren 819">
              <a:extLst>
                <a:ext uri="{FF2B5EF4-FFF2-40B4-BE49-F238E27FC236}">
                  <a16:creationId xmlns:a16="http://schemas.microsoft.com/office/drawing/2014/main" id="{BA26654B-1F1A-C685-A772-BC50ED8C49F5}"/>
                </a:ext>
              </a:extLst>
            </p:cNvPr>
            <p:cNvGrpSpPr/>
            <p:nvPr/>
          </p:nvGrpSpPr>
          <p:grpSpPr>
            <a:xfrm>
              <a:off x="5293594" y="2565917"/>
              <a:ext cx="164179" cy="422856"/>
              <a:chOff x="3417682" y="2565917"/>
              <a:chExt cx="164179" cy="422856"/>
            </a:xfrm>
            <a:grpFill/>
          </p:grpSpPr>
          <p:sp>
            <p:nvSpPr>
              <p:cNvPr id="824" name="Ellipse 823">
                <a:extLst>
                  <a:ext uri="{FF2B5EF4-FFF2-40B4-BE49-F238E27FC236}">
                    <a16:creationId xmlns:a16="http://schemas.microsoft.com/office/drawing/2014/main" id="{507CA62D-8B25-625E-1C3E-B7431EBC4F3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25" name="Rechteck: abgerundete Ecken 824">
                <a:extLst>
                  <a:ext uri="{FF2B5EF4-FFF2-40B4-BE49-F238E27FC236}">
                    <a16:creationId xmlns:a16="http://schemas.microsoft.com/office/drawing/2014/main" id="{5BEC37B0-DE81-175A-E6E4-5C1C7F529F5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21" name="Gruppieren 820">
              <a:extLst>
                <a:ext uri="{FF2B5EF4-FFF2-40B4-BE49-F238E27FC236}">
                  <a16:creationId xmlns:a16="http://schemas.microsoft.com/office/drawing/2014/main" id="{70933168-25F9-95C6-5F74-FB66F3EBAA11}"/>
                </a:ext>
              </a:extLst>
            </p:cNvPr>
            <p:cNvGrpSpPr/>
            <p:nvPr/>
          </p:nvGrpSpPr>
          <p:grpSpPr>
            <a:xfrm>
              <a:off x="5528083" y="2565917"/>
              <a:ext cx="164179" cy="422856"/>
              <a:chOff x="3417682" y="2565917"/>
              <a:chExt cx="164179" cy="422856"/>
            </a:xfrm>
            <a:grpFill/>
          </p:grpSpPr>
          <p:sp>
            <p:nvSpPr>
              <p:cNvPr id="822" name="Ellipse 821">
                <a:extLst>
                  <a:ext uri="{FF2B5EF4-FFF2-40B4-BE49-F238E27FC236}">
                    <a16:creationId xmlns:a16="http://schemas.microsoft.com/office/drawing/2014/main" id="{D3397BA9-392A-1208-E98C-AD55080110B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23" name="Rechteck: abgerundete Ecken 822">
                <a:extLst>
                  <a:ext uri="{FF2B5EF4-FFF2-40B4-BE49-F238E27FC236}">
                    <a16:creationId xmlns:a16="http://schemas.microsoft.com/office/drawing/2014/main" id="{0C12BAFE-0882-4D65-F6E4-8F6E48CB786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842" name="Gruppieren 841">
            <a:extLst>
              <a:ext uri="{FF2B5EF4-FFF2-40B4-BE49-F238E27FC236}">
                <a16:creationId xmlns:a16="http://schemas.microsoft.com/office/drawing/2014/main" id="{568FF62B-3B2F-84E4-563A-13689DA15DE1}"/>
              </a:ext>
            </a:extLst>
          </p:cNvPr>
          <p:cNvGrpSpPr/>
          <p:nvPr/>
        </p:nvGrpSpPr>
        <p:grpSpPr>
          <a:xfrm>
            <a:off x="2938213" y="4884923"/>
            <a:ext cx="1670539" cy="310562"/>
            <a:chOff x="3417682" y="2565917"/>
            <a:chExt cx="2274580" cy="422856"/>
          </a:xfrm>
          <a:solidFill>
            <a:schemeClr val="tx1"/>
          </a:solidFill>
        </p:grpSpPr>
        <p:grpSp>
          <p:nvGrpSpPr>
            <p:cNvPr id="843" name="Gruppieren 842">
              <a:extLst>
                <a:ext uri="{FF2B5EF4-FFF2-40B4-BE49-F238E27FC236}">
                  <a16:creationId xmlns:a16="http://schemas.microsoft.com/office/drawing/2014/main" id="{D4D3ADC4-3EB9-95B8-F64C-B8A0D90D91BF}"/>
                </a:ext>
              </a:extLst>
            </p:cNvPr>
            <p:cNvGrpSpPr/>
            <p:nvPr/>
          </p:nvGrpSpPr>
          <p:grpSpPr>
            <a:xfrm>
              <a:off x="3417682" y="2565917"/>
              <a:ext cx="164179" cy="422856"/>
              <a:chOff x="3417682" y="2565917"/>
              <a:chExt cx="164179" cy="422856"/>
            </a:xfrm>
            <a:grpFill/>
          </p:grpSpPr>
          <p:sp>
            <p:nvSpPr>
              <p:cNvPr id="871" name="Ellipse 870">
                <a:extLst>
                  <a:ext uri="{FF2B5EF4-FFF2-40B4-BE49-F238E27FC236}">
                    <a16:creationId xmlns:a16="http://schemas.microsoft.com/office/drawing/2014/main" id="{55F8B994-9FA5-A0DD-3472-9B9B118DF4E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72" name="Rechteck: abgerundete Ecken 871">
                <a:extLst>
                  <a:ext uri="{FF2B5EF4-FFF2-40B4-BE49-F238E27FC236}">
                    <a16:creationId xmlns:a16="http://schemas.microsoft.com/office/drawing/2014/main" id="{64AF8F52-95BD-1A0B-77AB-DC2CF2039CD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4" name="Gruppieren 843">
              <a:extLst>
                <a:ext uri="{FF2B5EF4-FFF2-40B4-BE49-F238E27FC236}">
                  <a16:creationId xmlns:a16="http://schemas.microsoft.com/office/drawing/2014/main" id="{7F718D04-38E4-8AC7-F24D-6300C76F6536}"/>
                </a:ext>
              </a:extLst>
            </p:cNvPr>
            <p:cNvGrpSpPr/>
            <p:nvPr/>
          </p:nvGrpSpPr>
          <p:grpSpPr>
            <a:xfrm>
              <a:off x="3652171" y="2565917"/>
              <a:ext cx="164179" cy="422856"/>
              <a:chOff x="3417682" y="2565917"/>
              <a:chExt cx="164179" cy="422856"/>
            </a:xfrm>
            <a:grpFill/>
          </p:grpSpPr>
          <p:sp>
            <p:nvSpPr>
              <p:cNvPr id="869" name="Ellipse 868">
                <a:extLst>
                  <a:ext uri="{FF2B5EF4-FFF2-40B4-BE49-F238E27FC236}">
                    <a16:creationId xmlns:a16="http://schemas.microsoft.com/office/drawing/2014/main" id="{DCD5A82C-87BD-62BD-BF90-C3ABB89DF99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70" name="Rechteck: abgerundete Ecken 869">
                <a:extLst>
                  <a:ext uri="{FF2B5EF4-FFF2-40B4-BE49-F238E27FC236}">
                    <a16:creationId xmlns:a16="http://schemas.microsoft.com/office/drawing/2014/main" id="{3F4A61C8-E792-FCB4-9DD8-4AF085F513A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5" name="Gruppieren 844">
              <a:extLst>
                <a:ext uri="{FF2B5EF4-FFF2-40B4-BE49-F238E27FC236}">
                  <a16:creationId xmlns:a16="http://schemas.microsoft.com/office/drawing/2014/main" id="{6F8F940C-8838-A679-087F-AA0CDBA57004}"/>
                </a:ext>
              </a:extLst>
            </p:cNvPr>
            <p:cNvGrpSpPr/>
            <p:nvPr/>
          </p:nvGrpSpPr>
          <p:grpSpPr>
            <a:xfrm>
              <a:off x="3886660" y="2565917"/>
              <a:ext cx="164179" cy="422856"/>
              <a:chOff x="3417682" y="2565917"/>
              <a:chExt cx="164179" cy="422856"/>
            </a:xfrm>
            <a:grpFill/>
          </p:grpSpPr>
          <p:sp>
            <p:nvSpPr>
              <p:cNvPr id="867" name="Ellipse 866">
                <a:extLst>
                  <a:ext uri="{FF2B5EF4-FFF2-40B4-BE49-F238E27FC236}">
                    <a16:creationId xmlns:a16="http://schemas.microsoft.com/office/drawing/2014/main" id="{7E9562B1-9F93-6C0A-470D-5A08E641649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68" name="Rechteck: abgerundete Ecken 867">
                <a:extLst>
                  <a:ext uri="{FF2B5EF4-FFF2-40B4-BE49-F238E27FC236}">
                    <a16:creationId xmlns:a16="http://schemas.microsoft.com/office/drawing/2014/main" id="{07CB8A2C-D4EE-63A2-DEA7-624CB5A76A6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6" name="Gruppieren 845">
              <a:extLst>
                <a:ext uri="{FF2B5EF4-FFF2-40B4-BE49-F238E27FC236}">
                  <a16:creationId xmlns:a16="http://schemas.microsoft.com/office/drawing/2014/main" id="{5C824F83-7DFB-5856-223D-AA68014BD966}"/>
                </a:ext>
              </a:extLst>
            </p:cNvPr>
            <p:cNvGrpSpPr/>
            <p:nvPr/>
          </p:nvGrpSpPr>
          <p:grpSpPr>
            <a:xfrm>
              <a:off x="4121149" y="2565917"/>
              <a:ext cx="164179" cy="422856"/>
              <a:chOff x="3417682" y="2565917"/>
              <a:chExt cx="164179" cy="422856"/>
            </a:xfrm>
            <a:grpFill/>
          </p:grpSpPr>
          <p:sp>
            <p:nvSpPr>
              <p:cNvPr id="865" name="Ellipse 864">
                <a:extLst>
                  <a:ext uri="{FF2B5EF4-FFF2-40B4-BE49-F238E27FC236}">
                    <a16:creationId xmlns:a16="http://schemas.microsoft.com/office/drawing/2014/main" id="{211A3B54-005D-CB7A-452D-B1D6EFC189C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66" name="Rechteck: abgerundete Ecken 865">
                <a:extLst>
                  <a:ext uri="{FF2B5EF4-FFF2-40B4-BE49-F238E27FC236}">
                    <a16:creationId xmlns:a16="http://schemas.microsoft.com/office/drawing/2014/main" id="{8FE12E43-B6F6-19A4-A480-9CE3E721D63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7" name="Gruppieren 846">
              <a:extLst>
                <a:ext uri="{FF2B5EF4-FFF2-40B4-BE49-F238E27FC236}">
                  <a16:creationId xmlns:a16="http://schemas.microsoft.com/office/drawing/2014/main" id="{35282409-5210-13F2-386C-2109F546F4A2}"/>
                </a:ext>
              </a:extLst>
            </p:cNvPr>
            <p:cNvGrpSpPr/>
            <p:nvPr/>
          </p:nvGrpSpPr>
          <p:grpSpPr>
            <a:xfrm>
              <a:off x="4355638" y="2565917"/>
              <a:ext cx="164179" cy="422856"/>
              <a:chOff x="3417682" y="2565917"/>
              <a:chExt cx="164179" cy="422856"/>
            </a:xfrm>
            <a:grpFill/>
          </p:grpSpPr>
          <p:sp>
            <p:nvSpPr>
              <p:cNvPr id="863" name="Ellipse 862">
                <a:extLst>
                  <a:ext uri="{FF2B5EF4-FFF2-40B4-BE49-F238E27FC236}">
                    <a16:creationId xmlns:a16="http://schemas.microsoft.com/office/drawing/2014/main" id="{7A9E338C-C233-17A8-55DC-2A2D7949D42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64" name="Rechteck: abgerundete Ecken 863">
                <a:extLst>
                  <a:ext uri="{FF2B5EF4-FFF2-40B4-BE49-F238E27FC236}">
                    <a16:creationId xmlns:a16="http://schemas.microsoft.com/office/drawing/2014/main" id="{9F100C00-187E-2CA4-75AD-31243DAA765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8" name="Gruppieren 847">
              <a:extLst>
                <a:ext uri="{FF2B5EF4-FFF2-40B4-BE49-F238E27FC236}">
                  <a16:creationId xmlns:a16="http://schemas.microsoft.com/office/drawing/2014/main" id="{F19305F6-53D8-DE38-4123-6F5F47B43581}"/>
                </a:ext>
              </a:extLst>
            </p:cNvPr>
            <p:cNvGrpSpPr/>
            <p:nvPr/>
          </p:nvGrpSpPr>
          <p:grpSpPr>
            <a:xfrm>
              <a:off x="4590127" y="2565917"/>
              <a:ext cx="164179" cy="422856"/>
              <a:chOff x="3417682" y="2565917"/>
              <a:chExt cx="164179" cy="422856"/>
            </a:xfrm>
            <a:grpFill/>
          </p:grpSpPr>
          <p:sp>
            <p:nvSpPr>
              <p:cNvPr id="861" name="Ellipse 860">
                <a:extLst>
                  <a:ext uri="{FF2B5EF4-FFF2-40B4-BE49-F238E27FC236}">
                    <a16:creationId xmlns:a16="http://schemas.microsoft.com/office/drawing/2014/main" id="{F2227DF2-0B9B-582F-0610-30B5897D893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62" name="Rechteck: abgerundete Ecken 861">
                <a:extLst>
                  <a:ext uri="{FF2B5EF4-FFF2-40B4-BE49-F238E27FC236}">
                    <a16:creationId xmlns:a16="http://schemas.microsoft.com/office/drawing/2014/main" id="{AD02A560-23BB-8C85-2908-94E5008CC7E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49" name="Gruppieren 848">
              <a:extLst>
                <a:ext uri="{FF2B5EF4-FFF2-40B4-BE49-F238E27FC236}">
                  <a16:creationId xmlns:a16="http://schemas.microsoft.com/office/drawing/2014/main" id="{E09407AC-BBAA-D630-452E-2DFEC170FD53}"/>
                </a:ext>
              </a:extLst>
            </p:cNvPr>
            <p:cNvGrpSpPr/>
            <p:nvPr/>
          </p:nvGrpSpPr>
          <p:grpSpPr>
            <a:xfrm>
              <a:off x="4824616" y="2565917"/>
              <a:ext cx="164179" cy="422856"/>
              <a:chOff x="3417682" y="2565917"/>
              <a:chExt cx="164179" cy="422856"/>
            </a:xfrm>
            <a:grpFill/>
          </p:grpSpPr>
          <p:sp>
            <p:nvSpPr>
              <p:cNvPr id="859" name="Ellipse 858">
                <a:extLst>
                  <a:ext uri="{FF2B5EF4-FFF2-40B4-BE49-F238E27FC236}">
                    <a16:creationId xmlns:a16="http://schemas.microsoft.com/office/drawing/2014/main" id="{55A4FD99-792F-F756-FBBB-697404B2513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60" name="Rechteck: abgerundete Ecken 859">
                <a:extLst>
                  <a:ext uri="{FF2B5EF4-FFF2-40B4-BE49-F238E27FC236}">
                    <a16:creationId xmlns:a16="http://schemas.microsoft.com/office/drawing/2014/main" id="{03197555-ABE6-9BBF-0B8C-0E4F7DBA2D2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50" name="Gruppieren 849">
              <a:extLst>
                <a:ext uri="{FF2B5EF4-FFF2-40B4-BE49-F238E27FC236}">
                  <a16:creationId xmlns:a16="http://schemas.microsoft.com/office/drawing/2014/main" id="{50E12F8D-AADF-908E-0D9C-48D5470FA296}"/>
                </a:ext>
              </a:extLst>
            </p:cNvPr>
            <p:cNvGrpSpPr/>
            <p:nvPr/>
          </p:nvGrpSpPr>
          <p:grpSpPr>
            <a:xfrm>
              <a:off x="5059105" y="2565917"/>
              <a:ext cx="164179" cy="422856"/>
              <a:chOff x="3417682" y="2565917"/>
              <a:chExt cx="164179" cy="422856"/>
            </a:xfrm>
            <a:grpFill/>
          </p:grpSpPr>
          <p:sp>
            <p:nvSpPr>
              <p:cNvPr id="857" name="Ellipse 856">
                <a:extLst>
                  <a:ext uri="{FF2B5EF4-FFF2-40B4-BE49-F238E27FC236}">
                    <a16:creationId xmlns:a16="http://schemas.microsoft.com/office/drawing/2014/main" id="{6B33DFD8-06D7-3B4A-B558-B51B9DC4C5C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58" name="Rechteck: abgerundete Ecken 857">
                <a:extLst>
                  <a:ext uri="{FF2B5EF4-FFF2-40B4-BE49-F238E27FC236}">
                    <a16:creationId xmlns:a16="http://schemas.microsoft.com/office/drawing/2014/main" id="{27C0300B-DC10-5C97-CEBF-24419313A51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51" name="Gruppieren 850">
              <a:extLst>
                <a:ext uri="{FF2B5EF4-FFF2-40B4-BE49-F238E27FC236}">
                  <a16:creationId xmlns:a16="http://schemas.microsoft.com/office/drawing/2014/main" id="{29A0BAE6-B62D-53AA-5418-F054C9A00B54}"/>
                </a:ext>
              </a:extLst>
            </p:cNvPr>
            <p:cNvGrpSpPr/>
            <p:nvPr/>
          </p:nvGrpSpPr>
          <p:grpSpPr>
            <a:xfrm>
              <a:off x="5293594" y="2565917"/>
              <a:ext cx="164179" cy="422856"/>
              <a:chOff x="3417682" y="2565917"/>
              <a:chExt cx="164179" cy="422856"/>
            </a:xfrm>
            <a:grpFill/>
          </p:grpSpPr>
          <p:sp>
            <p:nvSpPr>
              <p:cNvPr id="855" name="Ellipse 854">
                <a:extLst>
                  <a:ext uri="{FF2B5EF4-FFF2-40B4-BE49-F238E27FC236}">
                    <a16:creationId xmlns:a16="http://schemas.microsoft.com/office/drawing/2014/main" id="{A2EAF99F-0261-D7BE-4826-898607E0690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56" name="Rechteck: abgerundete Ecken 855">
                <a:extLst>
                  <a:ext uri="{FF2B5EF4-FFF2-40B4-BE49-F238E27FC236}">
                    <a16:creationId xmlns:a16="http://schemas.microsoft.com/office/drawing/2014/main" id="{ED8CD9B6-78C7-38EA-D84D-A379589C2F1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52" name="Gruppieren 851">
              <a:extLst>
                <a:ext uri="{FF2B5EF4-FFF2-40B4-BE49-F238E27FC236}">
                  <a16:creationId xmlns:a16="http://schemas.microsoft.com/office/drawing/2014/main" id="{6CDCBE40-26D5-2771-4183-ECC9DDD3079C}"/>
                </a:ext>
              </a:extLst>
            </p:cNvPr>
            <p:cNvGrpSpPr/>
            <p:nvPr/>
          </p:nvGrpSpPr>
          <p:grpSpPr>
            <a:xfrm>
              <a:off x="5528083" y="2565917"/>
              <a:ext cx="164179" cy="422856"/>
              <a:chOff x="3417682" y="2565917"/>
              <a:chExt cx="164179" cy="422856"/>
            </a:xfrm>
            <a:grpFill/>
          </p:grpSpPr>
          <p:sp>
            <p:nvSpPr>
              <p:cNvPr id="853" name="Ellipse 852">
                <a:extLst>
                  <a:ext uri="{FF2B5EF4-FFF2-40B4-BE49-F238E27FC236}">
                    <a16:creationId xmlns:a16="http://schemas.microsoft.com/office/drawing/2014/main" id="{680BB253-3F46-6653-1E3C-817CDC4C7E1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54" name="Rechteck: abgerundete Ecken 853">
                <a:extLst>
                  <a:ext uri="{FF2B5EF4-FFF2-40B4-BE49-F238E27FC236}">
                    <a16:creationId xmlns:a16="http://schemas.microsoft.com/office/drawing/2014/main" id="{C1799530-A816-B64A-0025-878897606A7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873" name="Gruppieren 872">
            <a:extLst>
              <a:ext uri="{FF2B5EF4-FFF2-40B4-BE49-F238E27FC236}">
                <a16:creationId xmlns:a16="http://schemas.microsoft.com/office/drawing/2014/main" id="{659539CD-80F0-CA5D-FA6F-1A68B22B2FD1}"/>
              </a:ext>
            </a:extLst>
          </p:cNvPr>
          <p:cNvGrpSpPr/>
          <p:nvPr/>
        </p:nvGrpSpPr>
        <p:grpSpPr>
          <a:xfrm>
            <a:off x="2938136" y="5287055"/>
            <a:ext cx="1670539" cy="310562"/>
            <a:chOff x="3417682" y="2565917"/>
            <a:chExt cx="2274580" cy="422856"/>
          </a:xfrm>
          <a:solidFill>
            <a:schemeClr val="tx1"/>
          </a:solidFill>
        </p:grpSpPr>
        <p:grpSp>
          <p:nvGrpSpPr>
            <p:cNvPr id="874" name="Gruppieren 873">
              <a:extLst>
                <a:ext uri="{FF2B5EF4-FFF2-40B4-BE49-F238E27FC236}">
                  <a16:creationId xmlns:a16="http://schemas.microsoft.com/office/drawing/2014/main" id="{7E2471F9-665D-C138-EC43-152D5F2FFB51}"/>
                </a:ext>
              </a:extLst>
            </p:cNvPr>
            <p:cNvGrpSpPr/>
            <p:nvPr/>
          </p:nvGrpSpPr>
          <p:grpSpPr>
            <a:xfrm>
              <a:off x="3417682" y="2565917"/>
              <a:ext cx="164179" cy="422856"/>
              <a:chOff x="3417682" y="2565917"/>
              <a:chExt cx="164179" cy="422856"/>
            </a:xfrm>
            <a:grpFill/>
          </p:grpSpPr>
          <p:sp>
            <p:nvSpPr>
              <p:cNvPr id="902" name="Ellipse 901">
                <a:extLst>
                  <a:ext uri="{FF2B5EF4-FFF2-40B4-BE49-F238E27FC236}">
                    <a16:creationId xmlns:a16="http://schemas.microsoft.com/office/drawing/2014/main" id="{0B705554-7781-F890-E8FF-1DD9648F5B9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03" name="Rechteck: abgerundete Ecken 902">
                <a:extLst>
                  <a:ext uri="{FF2B5EF4-FFF2-40B4-BE49-F238E27FC236}">
                    <a16:creationId xmlns:a16="http://schemas.microsoft.com/office/drawing/2014/main" id="{1BBFE3A6-DA71-5F2D-614F-3D278D223F4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75" name="Gruppieren 874">
              <a:extLst>
                <a:ext uri="{FF2B5EF4-FFF2-40B4-BE49-F238E27FC236}">
                  <a16:creationId xmlns:a16="http://schemas.microsoft.com/office/drawing/2014/main" id="{EFD798D8-B7A5-7D84-22F3-2D1749E7B321}"/>
                </a:ext>
              </a:extLst>
            </p:cNvPr>
            <p:cNvGrpSpPr/>
            <p:nvPr/>
          </p:nvGrpSpPr>
          <p:grpSpPr>
            <a:xfrm>
              <a:off x="3652171" y="2565917"/>
              <a:ext cx="164179" cy="422856"/>
              <a:chOff x="3417682" y="2565917"/>
              <a:chExt cx="164179" cy="422856"/>
            </a:xfrm>
            <a:grpFill/>
          </p:grpSpPr>
          <p:sp>
            <p:nvSpPr>
              <p:cNvPr id="900" name="Ellipse 899">
                <a:extLst>
                  <a:ext uri="{FF2B5EF4-FFF2-40B4-BE49-F238E27FC236}">
                    <a16:creationId xmlns:a16="http://schemas.microsoft.com/office/drawing/2014/main" id="{59D8D6CA-F273-C936-7C67-3F213180BDD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01" name="Rechteck: abgerundete Ecken 900">
                <a:extLst>
                  <a:ext uri="{FF2B5EF4-FFF2-40B4-BE49-F238E27FC236}">
                    <a16:creationId xmlns:a16="http://schemas.microsoft.com/office/drawing/2014/main" id="{652A7B06-1EFA-1495-7E04-5FDE1DE8735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76" name="Gruppieren 875">
              <a:extLst>
                <a:ext uri="{FF2B5EF4-FFF2-40B4-BE49-F238E27FC236}">
                  <a16:creationId xmlns:a16="http://schemas.microsoft.com/office/drawing/2014/main" id="{7EC4A8DA-38B6-FB34-7D0E-5E3A777A489A}"/>
                </a:ext>
              </a:extLst>
            </p:cNvPr>
            <p:cNvGrpSpPr/>
            <p:nvPr/>
          </p:nvGrpSpPr>
          <p:grpSpPr>
            <a:xfrm>
              <a:off x="3886660" y="2565917"/>
              <a:ext cx="164179" cy="422856"/>
              <a:chOff x="3417682" y="2565917"/>
              <a:chExt cx="164179" cy="422856"/>
            </a:xfrm>
            <a:grpFill/>
          </p:grpSpPr>
          <p:sp>
            <p:nvSpPr>
              <p:cNvPr id="898" name="Ellipse 897">
                <a:extLst>
                  <a:ext uri="{FF2B5EF4-FFF2-40B4-BE49-F238E27FC236}">
                    <a16:creationId xmlns:a16="http://schemas.microsoft.com/office/drawing/2014/main" id="{23667EDE-D78F-20B2-0367-C0C47D80239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99" name="Rechteck: abgerundete Ecken 898">
                <a:extLst>
                  <a:ext uri="{FF2B5EF4-FFF2-40B4-BE49-F238E27FC236}">
                    <a16:creationId xmlns:a16="http://schemas.microsoft.com/office/drawing/2014/main" id="{BA6B6407-317A-FD98-45ED-2CC97D190DF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77" name="Gruppieren 876">
              <a:extLst>
                <a:ext uri="{FF2B5EF4-FFF2-40B4-BE49-F238E27FC236}">
                  <a16:creationId xmlns:a16="http://schemas.microsoft.com/office/drawing/2014/main" id="{07F5ED10-8B6B-5E08-F48A-B46A245E6AE2}"/>
                </a:ext>
              </a:extLst>
            </p:cNvPr>
            <p:cNvGrpSpPr/>
            <p:nvPr/>
          </p:nvGrpSpPr>
          <p:grpSpPr>
            <a:xfrm>
              <a:off x="4121149" y="2565917"/>
              <a:ext cx="164179" cy="422856"/>
              <a:chOff x="3417682" y="2565917"/>
              <a:chExt cx="164179" cy="422856"/>
            </a:xfrm>
            <a:grpFill/>
          </p:grpSpPr>
          <p:sp>
            <p:nvSpPr>
              <p:cNvPr id="896" name="Ellipse 895">
                <a:extLst>
                  <a:ext uri="{FF2B5EF4-FFF2-40B4-BE49-F238E27FC236}">
                    <a16:creationId xmlns:a16="http://schemas.microsoft.com/office/drawing/2014/main" id="{1B29398B-23D6-4074-E703-C9082E385BD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97" name="Rechteck: abgerundete Ecken 896">
                <a:extLst>
                  <a:ext uri="{FF2B5EF4-FFF2-40B4-BE49-F238E27FC236}">
                    <a16:creationId xmlns:a16="http://schemas.microsoft.com/office/drawing/2014/main" id="{9760B405-BC1C-49CC-343A-B03FECD9B27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78" name="Gruppieren 877">
              <a:extLst>
                <a:ext uri="{FF2B5EF4-FFF2-40B4-BE49-F238E27FC236}">
                  <a16:creationId xmlns:a16="http://schemas.microsoft.com/office/drawing/2014/main" id="{CAE1E581-B517-F6E7-C0F5-6CCC00B36C67}"/>
                </a:ext>
              </a:extLst>
            </p:cNvPr>
            <p:cNvGrpSpPr/>
            <p:nvPr/>
          </p:nvGrpSpPr>
          <p:grpSpPr>
            <a:xfrm>
              <a:off x="4355638" y="2565917"/>
              <a:ext cx="164179" cy="422856"/>
              <a:chOff x="3417682" y="2565917"/>
              <a:chExt cx="164179" cy="422856"/>
            </a:xfrm>
            <a:grpFill/>
          </p:grpSpPr>
          <p:sp>
            <p:nvSpPr>
              <p:cNvPr id="894" name="Ellipse 893">
                <a:extLst>
                  <a:ext uri="{FF2B5EF4-FFF2-40B4-BE49-F238E27FC236}">
                    <a16:creationId xmlns:a16="http://schemas.microsoft.com/office/drawing/2014/main" id="{8BE021DF-33B7-C294-23FE-A9218E615CD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95" name="Rechteck: abgerundete Ecken 894">
                <a:extLst>
                  <a:ext uri="{FF2B5EF4-FFF2-40B4-BE49-F238E27FC236}">
                    <a16:creationId xmlns:a16="http://schemas.microsoft.com/office/drawing/2014/main" id="{6A8E7143-7252-DD2E-A17B-1A9517B70A7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79" name="Gruppieren 878">
              <a:extLst>
                <a:ext uri="{FF2B5EF4-FFF2-40B4-BE49-F238E27FC236}">
                  <a16:creationId xmlns:a16="http://schemas.microsoft.com/office/drawing/2014/main" id="{F3E87C50-3CBC-3A27-E8C5-FE7AFE87CE68}"/>
                </a:ext>
              </a:extLst>
            </p:cNvPr>
            <p:cNvGrpSpPr/>
            <p:nvPr/>
          </p:nvGrpSpPr>
          <p:grpSpPr>
            <a:xfrm>
              <a:off x="4590127" y="2565917"/>
              <a:ext cx="164179" cy="422856"/>
              <a:chOff x="3417682" y="2565917"/>
              <a:chExt cx="164179" cy="422856"/>
            </a:xfrm>
            <a:grpFill/>
          </p:grpSpPr>
          <p:sp>
            <p:nvSpPr>
              <p:cNvPr id="892" name="Ellipse 891">
                <a:extLst>
                  <a:ext uri="{FF2B5EF4-FFF2-40B4-BE49-F238E27FC236}">
                    <a16:creationId xmlns:a16="http://schemas.microsoft.com/office/drawing/2014/main" id="{3B7461A5-3A37-195F-D070-14B197BB173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93" name="Rechteck: abgerundete Ecken 892">
                <a:extLst>
                  <a:ext uri="{FF2B5EF4-FFF2-40B4-BE49-F238E27FC236}">
                    <a16:creationId xmlns:a16="http://schemas.microsoft.com/office/drawing/2014/main" id="{A147B8A9-B7B8-8DA1-34D5-235A36CEDE8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80" name="Gruppieren 879">
              <a:extLst>
                <a:ext uri="{FF2B5EF4-FFF2-40B4-BE49-F238E27FC236}">
                  <a16:creationId xmlns:a16="http://schemas.microsoft.com/office/drawing/2014/main" id="{CD6D3343-522D-2252-EFFD-9116D417527C}"/>
                </a:ext>
              </a:extLst>
            </p:cNvPr>
            <p:cNvGrpSpPr/>
            <p:nvPr/>
          </p:nvGrpSpPr>
          <p:grpSpPr>
            <a:xfrm>
              <a:off x="4824616" y="2565917"/>
              <a:ext cx="164179" cy="422856"/>
              <a:chOff x="3417682" y="2565917"/>
              <a:chExt cx="164179" cy="422856"/>
            </a:xfrm>
            <a:grpFill/>
          </p:grpSpPr>
          <p:sp>
            <p:nvSpPr>
              <p:cNvPr id="890" name="Ellipse 889">
                <a:extLst>
                  <a:ext uri="{FF2B5EF4-FFF2-40B4-BE49-F238E27FC236}">
                    <a16:creationId xmlns:a16="http://schemas.microsoft.com/office/drawing/2014/main" id="{E8BA190E-5A92-9A1C-A660-5B399AA67B7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91" name="Rechteck: abgerundete Ecken 890">
                <a:extLst>
                  <a:ext uri="{FF2B5EF4-FFF2-40B4-BE49-F238E27FC236}">
                    <a16:creationId xmlns:a16="http://schemas.microsoft.com/office/drawing/2014/main" id="{42A877AC-A7BF-53E2-E44D-1486F23ADAC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81" name="Gruppieren 880">
              <a:extLst>
                <a:ext uri="{FF2B5EF4-FFF2-40B4-BE49-F238E27FC236}">
                  <a16:creationId xmlns:a16="http://schemas.microsoft.com/office/drawing/2014/main" id="{74AB146D-9432-4F3C-EAE4-93516B7C101E}"/>
                </a:ext>
              </a:extLst>
            </p:cNvPr>
            <p:cNvGrpSpPr/>
            <p:nvPr/>
          </p:nvGrpSpPr>
          <p:grpSpPr>
            <a:xfrm>
              <a:off x="5059105" y="2565917"/>
              <a:ext cx="164179" cy="422856"/>
              <a:chOff x="3417682" y="2565917"/>
              <a:chExt cx="164179" cy="422856"/>
            </a:xfrm>
            <a:grpFill/>
          </p:grpSpPr>
          <p:sp>
            <p:nvSpPr>
              <p:cNvPr id="888" name="Ellipse 887">
                <a:extLst>
                  <a:ext uri="{FF2B5EF4-FFF2-40B4-BE49-F238E27FC236}">
                    <a16:creationId xmlns:a16="http://schemas.microsoft.com/office/drawing/2014/main" id="{1680F861-B777-C990-22F3-A3037426325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89" name="Rechteck: abgerundete Ecken 888">
                <a:extLst>
                  <a:ext uri="{FF2B5EF4-FFF2-40B4-BE49-F238E27FC236}">
                    <a16:creationId xmlns:a16="http://schemas.microsoft.com/office/drawing/2014/main" id="{FD071334-C6AB-5D13-12EE-375CF642AEE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82" name="Gruppieren 881">
              <a:extLst>
                <a:ext uri="{FF2B5EF4-FFF2-40B4-BE49-F238E27FC236}">
                  <a16:creationId xmlns:a16="http://schemas.microsoft.com/office/drawing/2014/main" id="{89852FBB-CCEC-522B-844C-E444FA6EDB83}"/>
                </a:ext>
              </a:extLst>
            </p:cNvPr>
            <p:cNvGrpSpPr/>
            <p:nvPr/>
          </p:nvGrpSpPr>
          <p:grpSpPr>
            <a:xfrm>
              <a:off x="5293594" y="2565917"/>
              <a:ext cx="164179" cy="422856"/>
              <a:chOff x="3417682" y="2565917"/>
              <a:chExt cx="164179" cy="422856"/>
            </a:xfrm>
            <a:grpFill/>
          </p:grpSpPr>
          <p:sp>
            <p:nvSpPr>
              <p:cNvPr id="886" name="Ellipse 885">
                <a:extLst>
                  <a:ext uri="{FF2B5EF4-FFF2-40B4-BE49-F238E27FC236}">
                    <a16:creationId xmlns:a16="http://schemas.microsoft.com/office/drawing/2014/main" id="{1A64BC64-F07F-1191-ECDA-73802FBEE29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87" name="Rechteck: abgerundete Ecken 886">
                <a:extLst>
                  <a:ext uri="{FF2B5EF4-FFF2-40B4-BE49-F238E27FC236}">
                    <a16:creationId xmlns:a16="http://schemas.microsoft.com/office/drawing/2014/main" id="{1AF267F6-6A75-9BD0-4A34-F9D2E99FDCC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883" name="Gruppieren 882">
              <a:extLst>
                <a:ext uri="{FF2B5EF4-FFF2-40B4-BE49-F238E27FC236}">
                  <a16:creationId xmlns:a16="http://schemas.microsoft.com/office/drawing/2014/main" id="{52E82060-AF7F-2C0F-7F37-2FC4AA5C048B}"/>
                </a:ext>
              </a:extLst>
            </p:cNvPr>
            <p:cNvGrpSpPr/>
            <p:nvPr/>
          </p:nvGrpSpPr>
          <p:grpSpPr>
            <a:xfrm>
              <a:off x="5528083" y="2565917"/>
              <a:ext cx="164179" cy="422856"/>
              <a:chOff x="3417682" y="2565917"/>
              <a:chExt cx="164179" cy="422856"/>
            </a:xfrm>
            <a:grpFill/>
          </p:grpSpPr>
          <p:sp>
            <p:nvSpPr>
              <p:cNvPr id="884" name="Ellipse 883">
                <a:extLst>
                  <a:ext uri="{FF2B5EF4-FFF2-40B4-BE49-F238E27FC236}">
                    <a16:creationId xmlns:a16="http://schemas.microsoft.com/office/drawing/2014/main" id="{77F1AA78-79D7-B782-9C9A-1908A5989C7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885" name="Rechteck: abgerundete Ecken 884">
                <a:extLst>
                  <a:ext uri="{FF2B5EF4-FFF2-40B4-BE49-F238E27FC236}">
                    <a16:creationId xmlns:a16="http://schemas.microsoft.com/office/drawing/2014/main" id="{6A95E749-608A-6C49-9DDD-4C3E9733205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grpSp>
        <p:nvGrpSpPr>
          <p:cNvPr id="904" name="Gruppieren 903">
            <a:extLst>
              <a:ext uri="{FF2B5EF4-FFF2-40B4-BE49-F238E27FC236}">
                <a16:creationId xmlns:a16="http://schemas.microsoft.com/office/drawing/2014/main" id="{C057AD6C-CACA-551E-D45C-9BD654A1671C}"/>
              </a:ext>
            </a:extLst>
          </p:cNvPr>
          <p:cNvGrpSpPr/>
          <p:nvPr/>
        </p:nvGrpSpPr>
        <p:grpSpPr>
          <a:xfrm>
            <a:off x="2932594" y="5688695"/>
            <a:ext cx="1670539" cy="310562"/>
            <a:chOff x="3417682" y="2565917"/>
            <a:chExt cx="2274580" cy="422856"/>
          </a:xfrm>
          <a:solidFill>
            <a:schemeClr val="tx2"/>
          </a:solidFill>
        </p:grpSpPr>
        <p:grpSp>
          <p:nvGrpSpPr>
            <p:cNvPr id="905" name="Gruppieren 904">
              <a:extLst>
                <a:ext uri="{FF2B5EF4-FFF2-40B4-BE49-F238E27FC236}">
                  <a16:creationId xmlns:a16="http://schemas.microsoft.com/office/drawing/2014/main" id="{0CF46B60-2E1C-DFF4-CA64-DCDD28DE9E21}"/>
                </a:ext>
              </a:extLst>
            </p:cNvPr>
            <p:cNvGrpSpPr/>
            <p:nvPr/>
          </p:nvGrpSpPr>
          <p:grpSpPr>
            <a:xfrm>
              <a:off x="3417682" y="2565917"/>
              <a:ext cx="164179" cy="422856"/>
              <a:chOff x="3417682" y="2565917"/>
              <a:chExt cx="164179" cy="422856"/>
            </a:xfrm>
            <a:grpFill/>
          </p:grpSpPr>
          <p:sp>
            <p:nvSpPr>
              <p:cNvPr id="933" name="Ellipse 932">
                <a:extLst>
                  <a:ext uri="{FF2B5EF4-FFF2-40B4-BE49-F238E27FC236}">
                    <a16:creationId xmlns:a16="http://schemas.microsoft.com/office/drawing/2014/main" id="{5C376D11-A03A-EB89-380C-44A608876922}"/>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34" name="Rechteck: abgerundete Ecken 933">
                <a:extLst>
                  <a:ext uri="{FF2B5EF4-FFF2-40B4-BE49-F238E27FC236}">
                    <a16:creationId xmlns:a16="http://schemas.microsoft.com/office/drawing/2014/main" id="{9DBCA87B-630D-2C32-2650-39246770EF27}"/>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06" name="Gruppieren 905">
              <a:extLst>
                <a:ext uri="{FF2B5EF4-FFF2-40B4-BE49-F238E27FC236}">
                  <a16:creationId xmlns:a16="http://schemas.microsoft.com/office/drawing/2014/main" id="{3D50BDDE-C98F-EB2A-AA26-BA82A61E0DC3}"/>
                </a:ext>
              </a:extLst>
            </p:cNvPr>
            <p:cNvGrpSpPr/>
            <p:nvPr/>
          </p:nvGrpSpPr>
          <p:grpSpPr>
            <a:xfrm>
              <a:off x="3652171" y="2565917"/>
              <a:ext cx="164179" cy="422856"/>
              <a:chOff x="3417682" y="2565917"/>
              <a:chExt cx="164179" cy="422856"/>
            </a:xfrm>
            <a:grpFill/>
          </p:grpSpPr>
          <p:sp>
            <p:nvSpPr>
              <p:cNvPr id="931" name="Ellipse 930">
                <a:extLst>
                  <a:ext uri="{FF2B5EF4-FFF2-40B4-BE49-F238E27FC236}">
                    <a16:creationId xmlns:a16="http://schemas.microsoft.com/office/drawing/2014/main" id="{F59C2D2B-B2B5-3093-AF51-DDE7BFF7E5E7}"/>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32" name="Rechteck: abgerundete Ecken 931">
                <a:extLst>
                  <a:ext uri="{FF2B5EF4-FFF2-40B4-BE49-F238E27FC236}">
                    <a16:creationId xmlns:a16="http://schemas.microsoft.com/office/drawing/2014/main" id="{57DA60A6-25A2-CD47-8088-B0D0ABB61093}"/>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07" name="Gruppieren 906">
              <a:extLst>
                <a:ext uri="{FF2B5EF4-FFF2-40B4-BE49-F238E27FC236}">
                  <a16:creationId xmlns:a16="http://schemas.microsoft.com/office/drawing/2014/main" id="{6CD4F512-E771-CD9D-8308-6BA5153E471E}"/>
                </a:ext>
              </a:extLst>
            </p:cNvPr>
            <p:cNvGrpSpPr/>
            <p:nvPr/>
          </p:nvGrpSpPr>
          <p:grpSpPr>
            <a:xfrm>
              <a:off x="3886660" y="2565917"/>
              <a:ext cx="164179" cy="422856"/>
              <a:chOff x="3417682" y="2565917"/>
              <a:chExt cx="164179" cy="422856"/>
            </a:xfrm>
            <a:grpFill/>
          </p:grpSpPr>
          <p:sp>
            <p:nvSpPr>
              <p:cNvPr id="929" name="Ellipse 928">
                <a:extLst>
                  <a:ext uri="{FF2B5EF4-FFF2-40B4-BE49-F238E27FC236}">
                    <a16:creationId xmlns:a16="http://schemas.microsoft.com/office/drawing/2014/main" id="{0D1B4B16-DF13-FC48-34D0-37041B1AA49F}"/>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30" name="Rechteck: abgerundete Ecken 929">
                <a:extLst>
                  <a:ext uri="{FF2B5EF4-FFF2-40B4-BE49-F238E27FC236}">
                    <a16:creationId xmlns:a16="http://schemas.microsoft.com/office/drawing/2014/main" id="{FDB57872-7F48-ABD6-CD1F-D0F66110F519}"/>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08" name="Gruppieren 907">
              <a:extLst>
                <a:ext uri="{FF2B5EF4-FFF2-40B4-BE49-F238E27FC236}">
                  <a16:creationId xmlns:a16="http://schemas.microsoft.com/office/drawing/2014/main" id="{C91F9935-EBC4-5466-6325-3532097EDA87}"/>
                </a:ext>
              </a:extLst>
            </p:cNvPr>
            <p:cNvGrpSpPr/>
            <p:nvPr/>
          </p:nvGrpSpPr>
          <p:grpSpPr>
            <a:xfrm>
              <a:off x="4121149" y="2565917"/>
              <a:ext cx="164179" cy="422856"/>
              <a:chOff x="3417682" y="2565917"/>
              <a:chExt cx="164179" cy="422856"/>
            </a:xfrm>
            <a:grpFill/>
          </p:grpSpPr>
          <p:sp>
            <p:nvSpPr>
              <p:cNvPr id="927" name="Ellipse 926">
                <a:extLst>
                  <a:ext uri="{FF2B5EF4-FFF2-40B4-BE49-F238E27FC236}">
                    <a16:creationId xmlns:a16="http://schemas.microsoft.com/office/drawing/2014/main" id="{67AD888E-8485-C630-2F66-B562BD81FEFC}"/>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28" name="Rechteck: abgerundete Ecken 927">
                <a:extLst>
                  <a:ext uri="{FF2B5EF4-FFF2-40B4-BE49-F238E27FC236}">
                    <a16:creationId xmlns:a16="http://schemas.microsoft.com/office/drawing/2014/main" id="{7043CD87-5EDF-5C54-E214-8854267A20A2}"/>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09" name="Gruppieren 908">
              <a:extLst>
                <a:ext uri="{FF2B5EF4-FFF2-40B4-BE49-F238E27FC236}">
                  <a16:creationId xmlns:a16="http://schemas.microsoft.com/office/drawing/2014/main" id="{350CB05A-4B69-B5E7-882F-E1033D17E364}"/>
                </a:ext>
              </a:extLst>
            </p:cNvPr>
            <p:cNvGrpSpPr/>
            <p:nvPr/>
          </p:nvGrpSpPr>
          <p:grpSpPr>
            <a:xfrm>
              <a:off x="4355638" y="2565917"/>
              <a:ext cx="164179" cy="422856"/>
              <a:chOff x="3417682" y="2565917"/>
              <a:chExt cx="164179" cy="422856"/>
            </a:xfrm>
            <a:grpFill/>
          </p:grpSpPr>
          <p:sp>
            <p:nvSpPr>
              <p:cNvPr id="925" name="Ellipse 924">
                <a:extLst>
                  <a:ext uri="{FF2B5EF4-FFF2-40B4-BE49-F238E27FC236}">
                    <a16:creationId xmlns:a16="http://schemas.microsoft.com/office/drawing/2014/main" id="{A24E63E0-D19A-9A9A-0591-0C4BDBA34A08}"/>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26" name="Rechteck: abgerundete Ecken 925">
                <a:extLst>
                  <a:ext uri="{FF2B5EF4-FFF2-40B4-BE49-F238E27FC236}">
                    <a16:creationId xmlns:a16="http://schemas.microsoft.com/office/drawing/2014/main" id="{75BA15BC-571C-3645-0E40-81F679138D7D}"/>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10" name="Gruppieren 909">
              <a:extLst>
                <a:ext uri="{FF2B5EF4-FFF2-40B4-BE49-F238E27FC236}">
                  <a16:creationId xmlns:a16="http://schemas.microsoft.com/office/drawing/2014/main" id="{231BF147-A7BC-E011-06DF-D25C9670B4F1}"/>
                </a:ext>
              </a:extLst>
            </p:cNvPr>
            <p:cNvGrpSpPr/>
            <p:nvPr/>
          </p:nvGrpSpPr>
          <p:grpSpPr>
            <a:xfrm>
              <a:off x="4590127" y="2565917"/>
              <a:ext cx="164179" cy="422856"/>
              <a:chOff x="3417682" y="2565917"/>
              <a:chExt cx="164179" cy="422856"/>
            </a:xfrm>
            <a:grpFill/>
          </p:grpSpPr>
          <p:sp>
            <p:nvSpPr>
              <p:cNvPr id="923" name="Ellipse 922">
                <a:extLst>
                  <a:ext uri="{FF2B5EF4-FFF2-40B4-BE49-F238E27FC236}">
                    <a16:creationId xmlns:a16="http://schemas.microsoft.com/office/drawing/2014/main" id="{DEB58435-EB36-6727-E23F-86AF68FA10CE}"/>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24" name="Rechteck: abgerundete Ecken 923">
                <a:extLst>
                  <a:ext uri="{FF2B5EF4-FFF2-40B4-BE49-F238E27FC236}">
                    <a16:creationId xmlns:a16="http://schemas.microsoft.com/office/drawing/2014/main" id="{715F3157-C335-B296-58B6-11B3EB84504A}"/>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11" name="Gruppieren 910">
              <a:extLst>
                <a:ext uri="{FF2B5EF4-FFF2-40B4-BE49-F238E27FC236}">
                  <a16:creationId xmlns:a16="http://schemas.microsoft.com/office/drawing/2014/main" id="{A714A889-FA70-EAA6-F82C-2499A66DCCF7}"/>
                </a:ext>
              </a:extLst>
            </p:cNvPr>
            <p:cNvGrpSpPr/>
            <p:nvPr/>
          </p:nvGrpSpPr>
          <p:grpSpPr>
            <a:xfrm>
              <a:off x="4824616" y="2565917"/>
              <a:ext cx="164179" cy="422856"/>
              <a:chOff x="3417682" y="2565917"/>
              <a:chExt cx="164179" cy="422856"/>
            </a:xfrm>
            <a:grpFill/>
          </p:grpSpPr>
          <p:sp>
            <p:nvSpPr>
              <p:cNvPr id="921" name="Ellipse 920">
                <a:extLst>
                  <a:ext uri="{FF2B5EF4-FFF2-40B4-BE49-F238E27FC236}">
                    <a16:creationId xmlns:a16="http://schemas.microsoft.com/office/drawing/2014/main" id="{61FA8D42-6FD8-F3C3-A375-F137779E0EB3}"/>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22" name="Rechteck: abgerundete Ecken 921">
                <a:extLst>
                  <a:ext uri="{FF2B5EF4-FFF2-40B4-BE49-F238E27FC236}">
                    <a16:creationId xmlns:a16="http://schemas.microsoft.com/office/drawing/2014/main" id="{B2789B25-ACE5-5790-E1CB-932E85D79692}"/>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12" name="Gruppieren 911">
              <a:extLst>
                <a:ext uri="{FF2B5EF4-FFF2-40B4-BE49-F238E27FC236}">
                  <a16:creationId xmlns:a16="http://schemas.microsoft.com/office/drawing/2014/main" id="{A7255412-9963-84F7-40DC-581E7A3D4261}"/>
                </a:ext>
              </a:extLst>
            </p:cNvPr>
            <p:cNvGrpSpPr/>
            <p:nvPr/>
          </p:nvGrpSpPr>
          <p:grpSpPr>
            <a:xfrm>
              <a:off x="5059105" y="2565917"/>
              <a:ext cx="164179" cy="422856"/>
              <a:chOff x="3417682" y="2565917"/>
              <a:chExt cx="164179" cy="422856"/>
            </a:xfrm>
            <a:grpFill/>
          </p:grpSpPr>
          <p:sp>
            <p:nvSpPr>
              <p:cNvPr id="919" name="Ellipse 918">
                <a:extLst>
                  <a:ext uri="{FF2B5EF4-FFF2-40B4-BE49-F238E27FC236}">
                    <a16:creationId xmlns:a16="http://schemas.microsoft.com/office/drawing/2014/main" id="{6AE15245-6CD6-EF6A-3B18-309C45A111F1}"/>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20" name="Rechteck: abgerundete Ecken 919">
                <a:extLst>
                  <a:ext uri="{FF2B5EF4-FFF2-40B4-BE49-F238E27FC236}">
                    <a16:creationId xmlns:a16="http://schemas.microsoft.com/office/drawing/2014/main" id="{F4F05EA1-1850-BCB2-BC6A-F470219635EE}"/>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13" name="Gruppieren 912">
              <a:extLst>
                <a:ext uri="{FF2B5EF4-FFF2-40B4-BE49-F238E27FC236}">
                  <a16:creationId xmlns:a16="http://schemas.microsoft.com/office/drawing/2014/main" id="{6D76985E-A306-0CFA-0F69-D06BFB8D47CF}"/>
                </a:ext>
              </a:extLst>
            </p:cNvPr>
            <p:cNvGrpSpPr/>
            <p:nvPr/>
          </p:nvGrpSpPr>
          <p:grpSpPr>
            <a:xfrm>
              <a:off x="5293594" y="2565917"/>
              <a:ext cx="164179" cy="422856"/>
              <a:chOff x="3417682" y="2565917"/>
              <a:chExt cx="164179" cy="422856"/>
            </a:xfrm>
            <a:grpFill/>
          </p:grpSpPr>
          <p:sp>
            <p:nvSpPr>
              <p:cNvPr id="917" name="Ellipse 916">
                <a:extLst>
                  <a:ext uri="{FF2B5EF4-FFF2-40B4-BE49-F238E27FC236}">
                    <a16:creationId xmlns:a16="http://schemas.microsoft.com/office/drawing/2014/main" id="{F5F247A3-1C0F-27EF-6515-90F395762A42}"/>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18" name="Rechteck: abgerundete Ecken 917">
                <a:extLst>
                  <a:ext uri="{FF2B5EF4-FFF2-40B4-BE49-F238E27FC236}">
                    <a16:creationId xmlns:a16="http://schemas.microsoft.com/office/drawing/2014/main" id="{56154075-0D27-A98C-A5CE-A6FFA994D6A6}"/>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914" name="Gruppieren 913">
              <a:extLst>
                <a:ext uri="{FF2B5EF4-FFF2-40B4-BE49-F238E27FC236}">
                  <a16:creationId xmlns:a16="http://schemas.microsoft.com/office/drawing/2014/main" id="{D473F204-751A-0377-88AE-2D8325C9A00C}"/>
                </a:ext>
              </a:extLst>
            </p:cNvPr>
            <p:cNvGrpSpPr/>
            <p:nvPr/>
          </p:nvGrpSpPr>
          <p:grpSpPr>
            <a:xfrm>
              <a:off x="5528083" y="2565917"/>
              <a:ext cx="164179" cy="422856"/>
              <a:chOff x="3417682" y="2565917"/>
              <a:chExt cx="164179" cy="422856"/>
            </a:xfrm>
            <a:grpFill/>
          </p:grpSpPr>
          <p:sp>
            <p:nvSpPr>
              <p:cNvPr id="915" name="Ellipse 914">
                <a:extLst>
                  <a:ext uri="{FF2B5EF4-FFF2-40B4-BE49-F238E27FC236}">
                    <a16:creationId xmlns:a16="http://schemas.microsoft.com/office/drawing/2014/main" id="{CFA3DA28-BDF3-920A-1052-8A03098EE47F}"/>
                  </a:ext>
                </a:extLst>
              </p:cNvPr>
              <p:cNvSpPr>
                <a:spLocks noChangeAspect="1"/>
              </p:cNvSpPr>
              <p:nvPr/>
            </p:nvSpPr>
            <p:spPr>
              <a:xfrm>
                <a:off x="3417682" y="2565917"/>
                <a:ext cx="164179" cy="164179"/>
              </a:xfrm>
              <a:prstGeom prst="ellipse">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916" name="Rechteck: abgerundete Ecken 915">
                <a:extLst>
                  <a:ext uri="{FF2B5EF4-FFF2-40B4-BE49-F238E27FC236}">
                    <a16:creationId xmlns:a16="http://schemas.microsoft.com/office/drawing/2014/main" id="{BB36F635-DA33-0FB2-557C-0074D3584BCE}"/>
                  </a:ext>
                </a:extLst>
              </p:cNvPr>
              <p:cNvSpPr/>
              <p:nvPr/>
            </p:nvSpPr>
            <p:spPr>
              <a:xfrm>
                <a:off x="3417682" y="2755361"/>
                <a:ext cx="164179" cy="233412"/>
              </a:xfrm>
              <a:prstGeom prst="roundRect">
                <a:avLst/>
              </a:prstGeom>
              <a:grp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grpSp>
        <p:nvGrpSpPr>
          <p:cNvPr id="936" name="Gruppieren 935">
            <a:extLst>
              <a:ext uri="{FF2B5EF4-FFF2-40B4-BE49-F238E27FC236}">
                <a16:creationId xmlns:a16="http://schemas.microsoft.com/office/drawing/2014/main" id="{4FDB8341-CF9F-8AC0-6971-3520F2860142}"/>
              </a:ext>
            </a:extLst>
          </p:cNvPr>
          <p:cNvGrpSpPr/>
          <p:nvPr/>
        </p:nvGrpSpPr>
        <p:grpSpPr>
          <a:xfrm>
            <a:off x="5009678" y="2100648"/>
            <a:ext cx="120579" cy="310562"/>
            <a:chOff x="3417682" y="2565917"/>
            <a:chExt cx="164179" cy="422856"/>
          </a:xfrm>
          <a:solidFill>
            <a:schemeClr val="tx1"/>
          </a:solidFill>
        </p:grpSpPr>
        <p:sp>
          <p:nvSpPr>
            <p:cNvPr id="964" name="Ellipse 963">
              <a:extLst>
                <a:ext uri="{FF2B5EF4-FFF2-40B4-BE49-F238E27FC236}">
                  <a16:creationId xmlns:a16="http://schemas.microsoft.com/office/drawing/2014/main" id="{C4F63454-65E3-6731-A751-2040F1EEECB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65" name="Rechteck: abgerundete Ecken 964">
              <a:extLst>
                <a:ext uri="{FF2B5EF4-FFF2-40B4-BE49-F238E27FC236}">
                  <a16:creationId xmlns:a16="http://schemas.microsoft.com/office/drawing/2014/main" id="{80CA66C0-F7F2-4E8F-F534-48CA98565F8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37" name="Gruppieren 936">
            <a:extLst>
              <a:ext uri="{FF2B5EF4-FFF2-40B4-BE49-F238E27FC236}">
                <a16:creationId xmlns:a16="http://schemas.microsoft.com/office/drawing/2014/main" id="{67BAE861-6ADA-02A2-6701-AD204B51032E}"/>
              </a:ext>
            </a:extLst>
          </p:cNvPr>
          <p:cNvGrpSpPr/>
          <p:nvPr/>
        </p:nvGrpSpPr>
        <p:grpSpPr>
          <a:xfrm>
            <a:off x="5181896" y="2100648"/>
            <a:ext cx="120579" cy="310562"/>
            <a:chOff x="3417682" y="2565917"/>
            <a:chExt cx="164179" cy="422856"/>
          </a:xfrm>
          <a:solidFill>
            <a:schemeClr val="tx1"/>
          </a:solidFill>
        </p:grpSpPr>
        <p:sp>
          <p:nvSpPr>
            <p:cNvPr id="962" name="Ellipse 961">
              <a:extLst>
                <a:ext uri="{FF2B5EF4-FFF2-40B4-BE49-F238E27FC236}">
                  <a16:creationId xmlns:a16="http://schemas.microsoft.com/office/drawing/2014/main" id="{6C2B560F-A282-BA29-C4D5-604B841CB43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63" name="Rechteck: abgerundete Ecken 962">
              <a:extLst>
                <a:ext uri="{FF2B5EF4-FFF2-40B4-BE49-F238E27FC236}">
                  <a16:creationId xmlns:a16="http://schemas.microsoft.com/office/drawing/2014/main" id="{26C84500-D600-5CFD-411D-1023733F0A2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38" name="Gruppieren 937">
            <a:extLst>
              <a:ext uri="{FF2B5EF4-FFF2-40B4-BE49-F238E27FC236}">
                <a16:creationId xmlns:a16="http://schemas.microsoft.com/office/drawing/2014/main" id="{084511BA-F0C3-C502-5B28-B810D1EE59C6}"/>
              </a:ext>
            </a:extLst>
          </p:cNvPr>
          <p:cNvGrpSpPr/>
          <p:nvPr/>
        </p:nvGrpSpPr>
        <p:grpSpPr>
          <a:xfrm>
            <a:off x="5354113" y="2100648"/>
            <a:ext cx="120579" cy="310562"/>
            <a:chOff x="3417682" y="2565917"/>
            <a:chExt cx="164179" cy="422856"/>
          </a:xfrm>
          <a:solidFill>
            <a:schemeClr val="tx1"/>
          </a:solidFill>
        </p:grpSpPr>
        <p:sp>
          <p:nvSpPr>
            <p:cNvPr id="960" name="Ellipse 959">
              <a:extLst>
                <a:ext uri="{FF2B5EF4-FFF2-40B4-BE49-F238E27FC236}">
                  <a16:creationId xmlns:a16="http://schemas.microsoft.com/office/drawing/2014/main" id="{3776D95B-AE0F-1236-84C9-B070DE17CB5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61" name="Rechteck: abgerundete Ecken 960">
              <a:extLst>
                <a:ext uri="{FF2B5EF4-FFF2-40B4-BE49-F238E27FC236}">
                  <a16:creationId xmlns:a16="http://schemas.microsoft.com/office/drawing/2014/main" id="{7D7982B8-9CB2-CD85-76A5-DA531718E4D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39" name="Gruppieren 938">
            <a:extLst>
              <a:ext uri="{FF2B5EF4-FFF2-40B4-BE49-F238E27FC236}">
                <a16:creationId xmlns:a16="http://schemas.microsoft.com/office/drawing/2014/main" id="{3BF5F49E-A3D5-7D4A-627C-E5E5853D8421}"/>
              </a:ext>
            </a:extLst>
          </p:cNvPr>
          <p:cNvGrpSpPr/>
          <p:nvPr/>
        </p:nvGrpSpPr>
        <p:grpSpPr>
          <a:xfrm>
            <a:off x="5526331" y="2100648"/>
            <a:ext cx="120579" cy="310562"/>
            <a:chOff x="3417682" y="2565917"/>
            <a:chExt cx="164179" cy="422856"/>
          </a:xfrm>
          <a:solidFill>
            <a:schemeClr val="tx1"/>
          </a:solidFill>
        </p:grpSpPr>
        <p:sp>
          <p:nvSpPr>
            <p:cNvPr id="958" name="Ellipse 957">
              <a:extLst>
                <a:ext uri="{FF2B5EF4-FFF2-40B4-BE49-F238E27FC236}">
                  <a16:creationId xmlns:a16="http://schemas.microsoft.com/office/drawing/2014/main" id="{002A806E-6DCD-21CB-BD2E-8B5D1723322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59" name="Rechteck: abgerundete Ecken 958">
              <a:extLst>
                <a:ext uri="{FF2B5EF4-FFF2-40B4-BE49-F238E27FC236}">
                  <a16:creationId xmlns:a16="http://schemas.microsoft.com/office/drawing/2014/main" id="{B103F6EA-2DC6-4772-F21D-E66A7C9D7BE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0" name="Gruppieren 939">
            <a:extLst>
              <a:ext uri="{FF2B5EF4-FFF2-40B4-BE49-F238E27FC236}">
                <a16:creationId xmlns:a16="http://schemas.microsoft.com/office/drawing/2014/main" id="{5336E49E-6F41-AB7A-3821-849F8DB5FD78}"/>
              </a:ext>
            </a:extLst>
          </p:cNvPr>
          <p:cNvGrpSpPr/>
          <p:nvPr/>
        </p:nvGrpSpPr>
        <p:grpSpPr>
          <a:xfrm>
            <a:off x="5698549" y="2100648"/>
            <a:ext cx="120579" cy="310562"/>
            <a:chOff x="3417682" y="2565917"/>
            <a:chExt cx="164179" cy="422856"/>
          </a:xfrm>
          <a:solidFill>
            <a:schemeClr val="tx1"/>
          </a:solidFill>
        </p:grpSpPr>
        <p:sp>
          <p:nvSpPr>
            <p:cNvPr id="956" name="Ellipse 955">
              <a:extLst>
                <a:ext uri="{FF2B5EF4-FFF2-40B4-BE49-F238E27FC236}">
                  <a16:creationId xmlns:a16="http://schemas.microsoft.com/office/drawing/2014/main" id="{98DA1275-85D0-B6AC-3F7F-FE9C8C4F9C5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57" name="Rechteck: abgerundete Ecken 956">
              <a:extLst>
                <a:ext uri="{FF2B5EF4-FFF2-40B4-BE49-F238E27FC236}">
                  <a16:creationId xmlns:a16="http://schemas.microsoft.com/office/drawing/2014/main" id="{824A1A4E-6E0C-7F09-DD3A-DC1E0B148E5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1" name="Gruppieren 940">
            <a:extLst>
              <a:ext uri="{FF2B5EF4-FFF2-40B4-BE49-F238E27FC236}">
                <a16:creationId xmlns:a16="http://schemas.microsoft.com/office/drawing/2014/main" id="{21682978-286A-198A-AD2D-C0284D559376}"/>
              </a:ext>
            </a:extLst>
          </p:cNvPr>
          <p:cNvGrpSpPr/>
          <p:nvPr/>
        </p:nvGrpSpPr>
        <p:grpSpPr>
          <a:xfrm>
            <a:off x="5870767" y="2100648"/>
            <a:ext cx="120579" cy="310562"/>
            <a:chOff x="3417682" y="2565917"/>
            <a:chExt cx="164179" cy="422856"/>
          </a:xfrm>
          <a:solidFill>
            <a:schemeClr val="tx1"/>
          </a:solidFill>
        </p:grpSpPr>
        <p:sp>
          <p:nvSpPr>
            <p:cNvPr id="954" name="Ellipse 953">
              <a:extLst>
                <a:ext uri="{FF2B5EF4-FFF2-40B4-BE49-F238E27FC236}">
                  <a16:creationId xmlns:a16="http://schemas.microsoft.com/office/drawing/2014/main" id="{A03932BA-5D6A-D76F-BBCF-EE564BAE037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55" name="Rechteck: abgerundete Ecken 954">
              <a:extLst>
                <a:ext uri="{FF2B5EF4-FFF2-40B4-BE49-F238E27FC236}">
                  <a16:creationId xmlns:a16="http://schemas.microsoft.com/office/drawing/2014/main" id="{99D410BA-4CB6-C9EE-ECB3-6532F4E510D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2" name="Gruppieren 941">
            <a:extLst>
              <a:ext uri="{FF2B5EF4-FFF2-40B4-BE49-F238E27FC236}">
                <a16:creationId xmlns:a16="http://schemas.microsoft.com/office/drawing/2014/main" id="{E6515262-50FE-4B4A-6010-9E5CA11704CE}"/>
              </a:ext>
            </a:extLst>
          </p:cNvPr>
          <p:cNvGrpSpPr/>
          <p:nvPr/>
        </p:nvGrpSpPr>
        <p:grpSpPr>
          <a:xfrm>
            <a:off x="6042984" y="2100648"/>
            <a:ext cx="120579" cy="310562"/>
            <a:chOff x="3417682" y="2565917"/>
            <a:chExt cx="164179" cy="422856"/>
          </a:xfrm>
          <a:solidFill>
            <a:schemeClr val="tx1"/>
          </a:solidFill>
        </p:grpSpPr>
        <p:sp>
          <p:nvSpPr>
            <p:cNvPr id="952" name="Ellipse 951">
              <a:extLst>
                <a:ext uri="{FF2B5EF4-FFF2-40B4-BE49-F238E27FC236}">
                  <a16:creationId xmlns:a16="http://schemas.microsoft.com/office/drawing/2014/main" id="{AF6487DD-09D3-C2E7-B367-8785E8768E5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53" name="Rechteck: abgerundete Ecken 952">
              <a:extLst>
                <a:ext uri="{FF2B5EF4-FFF2-40B4-BE49-F238E27FC236}">
                  <a16:creationId xmlns:a16="http://schemas.microsoft.com/office/drawing/2014/main" id="{340FEF4E-53AF-A172-6CF6-035BD5FD860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3" name="Gruppieren 942">
            <a:extLst>
              <a:ext uri="{FF2B5EF4-FFF2-40B4-BE49-F238E27FC236}">
                <a16:creationId xmlns:a16="http://schemas.microsoft.com/office/drawing/2014/main" id="{A8AA2DC6-7600-BBA6-76B6-CC5649B574AC}"/>
              </a:ext>
            </a:extLst>
          </p:cNvPr>
          <p:cNvGrpSpPr/>
          <p:nvPr/>
        </p:nvGrpSpPr>
        <p:grpSpPr>
          <a:xfrm>
            <a:off x="6215202" y="2100648"/>
            <a:ext cx="120579" cy="310562"/>
            <a:chOff x="3417682" y="2565917"/>
            <a:chExt cx="164179" cy="422856"/>
          </a:xfrm>
          <a:solidFill>
            <a:schemeClr val="tx1"/>
          </a:solidFill>
        </p:grpSpPr>
        <p:sp>
          <p:nvSpPr>
            <p:cNvPr id="950" name="Ellipse 949">
              <a:extLst>
                <a:ext uri="{FF2B5EF4-FFF2-40B4-BE49-F238E27FC236}">
                  <a16:creationId xmlns:a16="http://schemas.microsoft.com/office/drawing/2014/main" id="{7E67D229-08D7-6EEA-9CA1-55729B0BF20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51" name="Rechteck: abgerundete Ecken 950">
              <a:extLst>
                <a:ext uri="{FF2B5EF4-FFF2-40B4-BE49-F238E27FC236}">
                  <a16:creationId xmlns:a16="http://schemas.microsoft.com/office/drawing/2014/main" id="{87C3022F-36DC-6573-FE9A-146CF6632CF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4" name="Gruppieren 943">
            <a:extLst>
              <a:ext uri="{FF2B5EF4-FFF2-40B4-BE49-F238E27FC236}">
                <a16:creationId xmlns:a16="http://schemas.microsoft.com/office/drawing/2014/main" id="{5AD3A9FE-4C9A-06A8-C936-D6B23AA86E98}"/>
              </a:ext>
            </a:extLst>
          </p:cNvPr>
          <p:cNvGrpSpPr/>
          <p:nvPr/>
        </p:nvGrpSpPr>
        <p:grpSpPr>
          <a:xfrm>
            <a:off x="6387420" y="2100648"/>
            <a:ext cx="120579" cy="310562"/>
            <a:chOff x="3417682" y="2565917"/>
            <a:chExt cx="164179" cy="422856"/>
          </a:xfrm>
          <a:solidFill>
            <a:schemeClr val="tx1"/>
          </a:solidFill>
        </p:grpSpPr>
        <p:sp>
          <p:nvSpPr>
            <p:cNvPr id="948" name="Ellipse 947">
              <a:extLst>
                <a:ext uri="{FF2B5EF4-FFF2-40B4-BE49-F238E27FC236}">
                  <a16:creationId xmlns:a16="http://schemas.microsoft.com/office/drawing/2014/main" id="{E79213AD-A619-C048-F9ED-DA5BAEF410E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49" name="Rechteck: abgerundete Ecken 948">
              <a:extLst>
                <a:ext uri="{FF2B5EF4-FFF2-40B4-BE49-F238E27FC236}">
                  <a16:creationId xmlns:a16="http://schemas.microsoft.com/office/drawing/2014/main" id="{54ACA4A6-E3FD-89B1-5B42-B8C8B5E5307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45" name="Gruppieren 944">
            <a:extLst>
              <a:ext uri="{FF2B5EF4-FFF2-40B4-BE49-F238E27FC236}">
                <a16:creationId xmlns:a16="http://schemas.microsoft.com/office/drawing/2014/main" id="{69CFA3C8-A60C-6A20-79DE-490031F4E192}"/>
              </a:ext>
            </a:extLst>
          </p:cNvPr>
          <p:cNvGrpSpPr/>
          <p:nvPr/>
        </p:nvGrpSpPr>
        <p:grpSpPr>
          <a:xfrm>
            <a:off x="6559638" y="2100648"/>
            <a:ext cx="120579" cy="310562"/>
            <a:chOff x="3417682" y="2565917"/>
            <a:chExt cx="164179" cy="422856"/>
          </a:xfrm>
          <a:solidFill>
            <a:schemeClr val="tx1"/>
          </a:solidFill>
        </p:grpSpPr>
        <p:sp>
          <p:nvSpPr>
            <p:cNvPr id="946" name="Ellipse 945">
              <a:extLst>
                <a:ext uri="{FF2B5EF4-FFF2-40B4-BE49-F238E27FC236}">
                  <a16:creationId xmlns:a16="http://schemas.microsoft.com/office/drawing/2014/main" id="{E37EBF6F-F21E-644A-4FC6-002504C403F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47" name="Rechteck: abgerundete Ecken 946">
              <a:extLst>
                <a:ext uri="{FF2B5EF4-FFF2-40B4-BE49-F238E27FC236}">
                  <a16:creationId xmlns:a16="http://schemas.microsoft.com/office/drawing/2014/main" id="{70CC827B-03A2-CEC8-9D00-C2B01942D01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67" name="Gruppieren 966">
            <a:extLst>
              <a:ext uri="{FF2B5EF4-FFF2-40B4-BE49-F238E27FC236}">
                <a16:creationId xmlns:a16="http://schemas.microsoft.com/office/drawing/2014/main" id="{B7454534-19DC-A794-2B4E-9CC51A3B4FF0}"/>
              </a:ext>
            </a:extLst>
          </p:cNvPr>
          <p:cNvGrpSpPr/>
          <p:nvPr/>
        </p:nvGrpSpPr>
        <p:grpSpPr>
          <a:xfrm>
            <a:off x="5009678" y="2496343"/>
            <a:ext cx="120579" cy="310562"/>
            <a:chOff x="3417682" y="2565917"/>
            <a:chExt cx="164179" cy="422856"/>
          </a:xfrm>
          <a:solidFill>
            <a:schemeClr val="tx1"/>
          </a:solidFill>
        </p:grpSpPr>
        <p:sp>
          <p:nvSpPr>
            <p:cNvPr id="995" name="Ellipse 994">
              <a:extLst>
                <a:ext uri="{FF2B5EF4-FFF2-40B4-BE49-F238E27FC236}">
                  <a16:creationId xmlns:a16="http://schemas.microsoft.com/office/drawing/2014/main" id="{F402AF9E-3F40-838E-D2C2-26582254284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96" name="Rechteck: abgerundete Ecken 995">
              <a:extLst>
                <a:ext uri="{FF2B5EF4-FFF2-40B4-BE49-F238E27FC236}">
                  <a16:creationId xmlns:a16="http://schemas.microsoft.com/office/drawing/2014/main" id="{298E8603-2D9A-7FB5-0EE5-4DEA1AC6EAE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68" name="Gruppieren 967">
            <a:extLst>
              <a:ext uri="{FF2B5EF4-FFF2-40B4-BE49-F238E27FC236}">
                <a16:creationId xmlns:a16="http://schemas.microsoft.com/office/drawing/2014/main" id="{4B81B6D5-163A-C727-42CD-8E3054B08C0E}"/>
              </a:ext>
            </a:extLst>
          </p:cNvPr>
          <p:cNvGrpSpPr/>
          <p:nvPr/>
        </p:nvGrpSpPr>
        <p:grpSpPr>
          <a:xfrm>
            <a:off x="5181896" y="2496343"/>
            <a:ext cx="120579" cy="310562"/>
            <a:chOff x="3417682" y="2565917"/>
            <a:chExt cx="164179" cy="422856"/>
          </a:xfrm>
          <a:solidFill>
            <a:schemeClr val="tx1"/>
          </a:solidFill>
        </p:grpSpPr>
        <p:sp>
          <p:nvSpPr>
            <p:cNvPr id="993" name="Ellipse 992">
              <a:extLst>
                <a:ext uri="{FF2B5EF4-FFF2-40B4-BE49-F238E27FC236}">
                  <a16:creationId xmlns:a16="http://schemas.microsoft.com/office/drawing/2014/main" id="{48FA75F4-A1D2-8736-C990-3A407A11BEE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94" name="Rechteck: abgerundete Ecken 993">
              <a:extLst>
                <a:ext uri="{FF2B5EF4-FFF2-40B4-BE49-F238E27FC236}">
                  <a16:creationId xmlns:a16="http://schemas.microsoft.com/office/drawing/2014/main" id="{4AF5D2D2-3EB3-A18E-14F6-DF25F5AC5A2E}"/>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69" name="Gruppieren 968">
            <a:extLst>
              <a:ext uri="{FF2B5EF4-FFF2-40B4-BE49-F238E27FC236}">
                <a16:creationId xmlns:a16="http://schemas.microsoft.com/office/drawing/2014/main" id="{32AD481B-51F9-376B-2746-184FAD87000E}"/>
              </a:ext>
            </a:extLst>
          </p:cNvPr>
          <p:cNvGrpSpPr/>
          <p:nvPr/>
        </p:nvGrpSpPr>
        <p:grpSpPr>
          <a:xfrm>
            <a:off x="5354113" y="2496343"/>
            <a:ext cx="120579" cy="310562"/>
            <a:chOff x="3417682" y="2565917"/>
            <a:chExt cx="164179" cy="422856"/>
          </a:xfrm>
          <a:solidFill>
            <a:schemeClr val="tx1"/>
          </a:solidFill>
        </p:grpSpPr>
        <p:sp>
          <p:nvSpPr>
            <p:cNvPr id="991" name="Ellipse 990">
              <a:extLst>
                <a:ext uri="{FF2B5EF4-FFF2-40B4-BE49-F238E27FC236}">
                  <a16:creationId xmlns:a16="http://schemas.microsoft.com/office/drawing/2014/main" id="{7FFAAD70-3560-598D-2346-8256F386A9C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92" name="Rechteck: abgerundete Ecken 991">
              <a:extLst>
                <a:ext uri="{FF2B5EF4-FFF2-40B4-BE49-F238E27FC236}">
                  <a16:creationId xmlns:a16="http://schemas.microsoft.com/office/drawing/2014/main" id="{472B8A4D-B353-C950-05CD-4AA8689602C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0" name="Gruppieren 969">
            <a:extLst>
              <a:ext uri="{FF2B5EF4-FFF2-40B4-BE49-F238E27FC236}">
                <a16:creationId xmlns:a16="http://schemas.microsoft.com/office/drawing/2014/main" id="{2F12F28B-1110-2FC3-D732-9E2D894FFC2B}"/>
              </a:ext>
            </a:extLst>
          </p:cNvPr>
          <p:cNvGrpSpPr/>
          <p:nvPr/>
        </p:nvGrpSpPr>
        <p:grpSpPr>
          <a:xfrm>
            <a:off x="5526331" y="2496343"/>
            <a:ext cx="120579" cy="310562"/>
            <a:chOff x="3417682" y="2565917"/>
            <a:chExt cx="164179" cy="422856"/>
          </a:xfrm>
          <a:solidFill>
            <a:schemeClr val="tx1"/>
          </a:solidFill>
        </p:grpSpPr>
        <p:sp>
          <p:nvSpPr>
            <p:cNvPr id="989" name="Ellipse 988">
              <a:extLst>
                <a:ext uri="{FF2B5EF4-FFF2-40B4-BE49-F238E27FC236}">
                  <a16:creationId xmlns:a16="http://schemas.microsoft.com/office/drawing/2014/main" id="{A7E67810-775D-1B60-1772-560D6992D90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90" name="Rechteck: abgerundete Ecken 989">
              <a:extLst>
                <a:ext uri="{FF2B5EF4-FFF2-40B4-BE49-F238E27FC236}">
                  <a16:creationId xmlns:a16="http://schemas.microsoft.com/office/drawing/2014/main" id="{B6E83A18-5184-9328-B3A9-A4EA201518C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1" name="Gruppieren 970">
            <a:extLst>
              <a:ext uri="{FF2B5EF4-FFF2-40B4-BE49-F238E27FC236}">
                <a16:creationId xmlns:a16="http://schemas.microsoft.com/office/drawing/2014/main" id="{17457BA7-2BEE-B2CE-8901-46D31EAFD003}"/>
              </a:ext>
            </a:extLst>
          </p:cNvPr>
          <p:cNvGrpSpPr/>
          <p:nvPr/>
        </p:nvGrpSpPr>
        <p:grpSpPr>
          <a:xfrm>
            <a:off x="5698549" y="2496343"/>
            <a:ext cx="120579" cy="310562"/>
            <a:chOff x="3417682" y="2565917"/>
            <a:chExt cx="164179" cy="422856"/>
          </a:xfrm>
          <a:solidFill>
            <a:schemeClr val="tx1"/>
          </a:solidFill>
        </p:grpSpPr>
        <p:sp>
          <p:nvSpPr>
            <p:cNvPr id="987" name="Ellipse 986">
              <a:extLst>
                <a:ext uri="{FF2B5EF4-FFF2-40B4-BE49-F238E27FC236}">
                  <a16:creationId xmlns:a16="http://schemas.microsoft.com/office/drawing/2014/main" id="{CB64A749-F9B7-0464-7BFC-0F2978E54F7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88" name="Rechteck: abgerundete Ecken 987">
              <a:extLst>
                <a:ext uri="{FF2B5EF4-FFF2-40B4-BE49-F238E27FC236}">
                  <a16:creationId xmlns:a16="http://schemas.microsoft.com/office/drawing/2014/main" id="{8CABD3F0-B66D-85E6-F2EA-730DFD56187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2" name="Gruppieren 971">
            <a:extLst>
              <a:ext uri="{FF2B5EF4-FFF2-40B4-BE49-F238E27FC236}">
                <a16:creationId xmlns:a16="http://schemas.microsoft.com/office/drawing/2014/main" id="{D4F72384-75E4-10DB-DC5B-B1477F439CA3}"/>
              </a:ext>
            </a:extLst>
          </p:cNvPr>
          <p:cNvGrpSpPr/>
          <p:nvPr/>
        </p:nvGrpSpPr>
        <p:grpSpPr>
          <a:xfrm>
            <a:off x="5870767" y="2496343"/>
            <a:ext cx="120579" cy="310562"/>
            <a:chOff x="3417682" y="2565917"/>
            <a:chExt cx="164179" cy="422856"/>
          </a:xfrm>
          <a:solidFill>
            <a:schemeClr val="tx1"/>
          </a:solidFill>
        </p:grpSpPr>
        <p:sp>
          <p:nvSpPr>
            <p:cNvPr id="985" name="Ellipse 984">
              <a:extLst>
                <a:ext uri="{FF2B5EF4-FFF2-40B4-BE49-F238E27FC236}">
                  <a16:creationId xmlns:a16="http://schemas.microsoft.com/office/drawing/2014/main" id="{04C7F241-A8B4-C69F-A5DB-FA0F94EE832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86" name="Rechteck: abgerundete Ecken 985">
              <a:extLst>
                <a:ext uri="{FF2B5EF4-FFF2-40B4-BE49-F238E27FC236}">
                  <a16:creationId xmlns:a16="http://schemas.microsoft.com/office/drawing/2014/main" id="{16A0E25E-F82F-B076-E849-769E11DA1A2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3" name="Gruppieren 972">
            <a:extLst>
              <a:ext uri="{FF2B5EF4-FFF2-40B4-BE49-F238E27FC236}">
                <a16:creationId xmlns:a16="http://schemas.microsoft.com/office/drawing/2014/main" id="{9B167320-7AF0-8FD9-5C2A-BF8BE336E9EA}"/>
              </a:ext>
            </a:extLst>
          </p:cNvPr>
          <p:cNvGrpSpPr/>
          <p:nvPr/>
        </p:nvGrpSpPr>
        <p:grpSpPr>
          <a:xfrm>
            <a:off x="6042984" y="2496343"/>
            <a:ext cx="120579" cy="310562"/>
            <a:chOff x="3417682" y="2565917"/>
            <a:chExt cx="164179" cy="422856"/>
          </a:xfrm>
          <a:solidFill>
            <a:schemeClr val="tx1"/>
          </a:solidFill>
        </p:grpSpPr>
        <p:sp>
          <p:nvSpPr>
            <p:cNvPr id="983" name="Ellipse 982">
              <a:extLst>
                <a:ext uri="{FF2B5EF4-FFF2-40B4-BE49-F238E27FC236}">
                  <a16:creationId xmlns:a16="http://schemas.microsoft.com/office/drawing/2014/main" id="{EB300BF9-7E49-1E05-B34B-29C5AB74A99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84" name="Rechteck: abgerundete Ecken 983">
              <a:extLst>
                <a:ext uri="{FF2B5EF4-FFF2-40B4-BE49-F238E27FC236}">
                  <a16:creationId xmlns:a16="http://schemas.microsoft.com/office/drawing/2014/main" id="{92EE45D9-C742-7AC6-1732-1F2BA58DC83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4" name="Gruppieren 973">
            <a:extLst>
              <a:ext uri="{FF2B5EF4-FFF2-40B4-BE49-F238E27FC236}">
                <a16:creationId xmlns:a16="http://schemas.microsoft.com/office/drawing/2014/main" id="{B8663570-62D1-428A-AD8F-D7A035CAF3AA}"/>
              </a:ext>
            </a:extLst>
          </p:cNvPr>
          <p:cNvGrpSpPr/>
          <p:nvPr/>
        </p:nvGrpSpPr>
        <p:grpSpPr>
          <a:xfrm>
            <a:off x="6215202" y="2496343"/>
            <a:ext cx="120579" cy="310562"/>
            <a:chOff x="3417682" y="2565917"/>
            <a:chExt cx="164179" cy="422856"/>
          </a:xfrm>
          <a:solidFill>
            <a:schemeClr val="tx1"/>
          </a:solidFill>
        </p:grpSpPr>
        <p:sp>
          <p:nvSpPr>
            <p:cNvPr id="981" name="Ellipse 980">
              <a:extLst>
                <a:ext uri="{FF2B5EF4-FFF2-40B4-BE49-F238E27FC236}">
                  <a16:creationId xmlns:a16="http://schemas.microsoft.com/office/drawing/2014/main" id="{BF9F71E0-7EAF-0D65-24A1-E03601D0E8B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82" name="Rechteck: abgerundete Ecken 981">
              <a:extLst>
                <a:ext uri="{FF2B5EF4-FFF2-40B4-BE49-F238E27FC236}">
                  <a16:creationId xmlns:a16="http://schemas.microsoft.com/office/drawing/2014/main" id="{7B216F5B-0103-4476-9C4E-3DCF632C751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5" name="Gruppieren 974">
            <a:extLst>
              <a:ext uri="{FF2B5EF4-FFF2-40B4-BE49-F238E27FC236}">
                <a16:creationId xmlns:a16="http://schemas.microsoft.com/office/drawing/2014/main" id="{34416AE8-6895-5557-90F1-B2C9C2FA3F1C}"/>
              </a:ext>
            </a:extLst>
          </p:cNvPr>
          <p:cNvGrpSpPr/>
          <p:nvPr/>
        </p:nvGrpSpPr>
        <p:grpSpPr>
          <a:xfrm>
            <a:off x="6387420" y="2496343"/>
            <a:ext cx="120579" cy="310562"/>
            <a:chOff x="3417682" y="2565917"/>
            <a:chExt cx="164179" cy="422856"/>
          </a:xfrm>
          <a:solidFill>
            <a:schemeClr val="tx1"/>
          </a:solidFill>
        </p:grpSpPr>
        <p:sp>
          <p:nvSpPr>
            <p:cNvPr id="979" name="Ellipse 978">
              <a:extLst>
                <a:ext uri="{FF2B5EF4-FFF2-40B4-BE49-F238E27FC236}">
                  <a16:creationId xmlns:a16="http://schemas.microsoft.com/office/drawing/2014/main" id="{B24E006E-EE6D-860D-7EB1-886AB1D18EA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80" name="Rechteck: abgerundete Ecken 979">
              <a:extLst>
                <a:ext uri="{FF2B5EF4-FFF2-40B4-BE49-F238E27FC236}">
                  <a16:creationId xmlns:a16="http://schemas.microsoft.com/office/drawing/2014/main" id="{8B88CF02-A5AD-BC6D-D19A-4EAAF60A783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76" name="Gruppieren 975">
            <a:extLst>
              <a:ext uri="{FF2B5EF4-FFF2-40B4-BE49-F238E27FC236}">
                <a16:creationId xmlns:a16="http://schemas.microsoft.com/office/drawing/2014/main" id="{B354CDF9-3DFA-8E96-9BAA-15D9AC44890D}"/>
              </a:ext>
            </a:extLst>
          </p:cNvPr>
          <p:cNvGrpSpPr/>
          <p:nvPr/>
        </p:nvGrpSpPr>
        <p:grpSpPr>
          <a:xfrm>
            <a:off x="6559638" y="2496343"/>
            <a:ext cx="120579" cy="310562"/>
            <a:chOff x="3417682" y="2565917"/>
            <a:chExt cx="164179" cy="422856"/>
          </a:xfrm>
          <a:solidFill>
            <a:schemeClr val="tx1"/>
          </a:solidFill>
        </p:grpSpPr>
        <p:sp>
          <p:nvSpPr>
            <p:cNvPr id="977" name="Ellipse 976">
              <a:extLst>
                <a:ext uri="{FF2B5EF4-FFF2-40B4-BE49-F238E27FC236}">
                  <a16:creationId xmlns:a16="http://schemas.microsoft.com/office/drawing/2014/main" id="{D7E780F5-BA8D-0F40-B698-62B4FB8DAF4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78" name="Rechteck: abgerundete Ecken 977">
              <a:extLst>
                <a:ext uri="{FF2B5EF4-FFF2-40B4-BE49-F238E27FC236}">
                  <a16:creationId xmlns:a16="http://schemas.microsoft.com/office/drawing/2014/main" id="{8E52C5CC-F05B-2E0B-864C-1027BEB4461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98" name="Gruppieren 997">
            <a:extLst>
              <a:ext uri="{FF2B5EF4-FFF2-40B4-BE49-F238E27FC236}">
                <a16:creationId xmlns:a16="http://schemas.microsoft.com/office/drawing/2014/main" id="{7035A200-5AFA-BF8E-69BE-6DD2C9D00CDF}"/>
              </a:ext>
            </a:extLst>
          </p:cNvPr>
          <p:cNvGrpSpPr/>
          <p:nvPr/>
        </p:nvGrpSpPr>
        <p:grpSpPr>
          <a:xfrm>
            <a:off x="5009754" y="2892550"/>
            <a:ext cx="120579" cy="310562"/>
            <a:chOff x="3417682" y="2565917"/>
            <a:chExt cx="164179" cy="422856"/>
          </a:xfrm>
          <a:solidFill>
            <a:schemeClr val="tx1"/>
          </a:solidFill>
        </p:grpSpPr>
        <p:sp>
          <p:nvSpPr>
            <p:cNvPr id="1026" name="Ellipse 1025">
              <a:extLst>
                <a:ext uri="{FF2B5EF4-FFF2-40B4-BE49-F238E27FC236}">
                  <a16:creationId xmlns:a16="http://schemas.microsoft.com/office/drawing/2014/main" id="{91EB8919-C0D3-8C66-DE55-92F92B6D614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27" name="Rechteck: abgerundete Ecken 1026">
              <a:extLst>
                <a:ext uri="{FF2B5EF4-FFF2-40B4-BE49-F238E27FC236}">
                  <a16:creationId xmlns:a16="http://schemas.microsoft.com/office/drawing/2014/main" id="{FA8E7C98-3C21-22FC-C799-7C8C3CA1792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999" name="Gruppieren 998">
            <a:extLst>
              <a:ext uri="{FF2B5EF4-FFF2-40B4-BE49-F238E27FC236}">
                <a16:creationId xmlns:a16="http://schemas.microsoft.com/office/drawing/2014/main" id="{A0B50B79-73C5-D0F5-B983-3000235DA101}"/>
              </a:ext>
            </a:extLst>
          </p:cNvPr>
          <p:cNvGrpSpPr/>
          <p:nvPr/>
        </p:nvGrpSpPr>
        <p:grpSpPr>
          <a:xfrm>
            <a:off x="5181972" y="2892550"/>
            <a:ext cx="120579" cy="310562"/>
            <a:chOff x="3417682" y="2565917"/>
            <a:chExt cx="164179" cy="422856"/>
          </a:xfrm>
          <a:solidFill>
            <a:schemeClr val="tx1"/>
          </a:solidFill>
        </p:grpSpPr>
        <p:sp>
          <p:nvSpPr>
            <p:cNvPr id="1024" name="Ellipse 1023">
              <a:extLst>
                <a:ext uri="{FF2B5EF4-FFF2-40B4-BE49-F238E27FC236}">
                  <a16:creationId xmlns:a16="http://schemas.microsoft.com/office/drawing/2014/main" id="{A8740EDF-5D93-E11D-C8AB-2D58BFC41155}"/>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25" name="Rechteck: abgerundete Ecken 1024">
              <a:extLst>
                <a:ext uri="{FF2B5EF4-FFF2-40B4-BE49-F238E27FC236}">
                  <a16:creationId xmlns:a16="http://schemas.microsoft.com/office/drawing/2014/main" id="{944D9FA4-6777-6500-1417-5C11010C0F3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0" name="Gruppieren 999">
            <a:extLst>
              <a:ext uri="{FF2B5EF4-FFF2-40B4-BE49-F238E27FC236}">
                <a16:creationId xmlns:a16="http://schemas.microsoft.com/office/drawing/2014/main" id="{29C6AF95-D575-6A93-2134-13665373F221}"/>
              </a:ext>
            </a:extLst>
          </p:cNvPr>
          <p:cNvGrpSpPr/>
          <p:nvPr/>
        </p:nvGrpSpPr>
        <p:grpSpPr>
          <a:xfrm>
            <a:off x="5354189" y="2892550"/>
            <a:ext cx="120579" cy="310562"/>
            <a:chOff x="3417682" y="2565917"/>
            <a:chExt cx="164179" cy="422856"/>
          </a:xfrm>
          <a:solidFill>
            <a:schemeClr val="tx1"/>
          </a:solidFill>
        </p:grpSpPr>
        <p:sp>
          <p:nvSpPr>
            <p:cNvPr id="1022" name="Ellipse 1021">
              <a:extLst>
                <a:ext uri="{FF2B5EF4-FFF2-40B4-BE49-F238E27FC236}">
                  <a16:creationId xmlns:a16="http://schemas.microsoft.com/office/drawing/2014/main" id="{A96DAFE5-B922-6EEF-600F-36BEA0F9D60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23" name="Rechteck: abgerundete Ecken 1022">
              <a:extLst>
                <a:ext uri="{FF2B5EF4-FFF2-40B4-BE49-F238E27FC236}">
                  <a16:creationId xmlns:a16="http://schemas.microsoft.com/office/drawing/2014/main" id="{476A79E5-99BF-CFC8-7E94-F16E07D9C72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1" name="Gruppieren 1000">
            <a:extLst>
              <a:ext uri="{FF2B5EF4-FFF2-40B4-BE49-F238E27FC236}">
                <a16:creationId xmlns:a16="http://schemas.microsoft.com/office/drawing/2014/main" id="{FBC176B9-C618-A77E-E2A7-C83D3A1153F5}"/>
              </a:ext>
            </a:extLst>
          </p:cNvPr>
          <p:cNvGrpSpPr/>
          <p:nvPr/>
        </p:nvGrpSpPr>
        <p:grpSpPr>
          <a:xfrm>
            <a:off x="5526407" y="2892550"/>
            <a:ext cx="120579" cy="310562"/>
            <a:chOff x="3417682" y="2565917"/>
            <a:chExt cx="164179" cy="422856"/>
          </a:xfrm>
          <a:solidFill>
            <a:schemeClr val="tx1"/>
          </a:solidFill>
        </p:grpSpPr>
        <p:sp>
          <p:nvSpPr>
            <p:cNvPr id="1020" name="Ellipse 1019">
              <a:extLst>
                <a:ext uri="{FF2B5EF4-FFF2-40B4-BE49-F238E27FC236}">
                  <a16:creationId xmlns:a16="http://schemas.microsoft.com/office/drawing/2014/main" id="{07EC389D-23D9-EF13-D3D4-FAA41B5ED96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21" name="Rechteck: abgerundete Ecken 1020">
              <a:extLst>
                <a:ext uri="{FF2B5EF4-FFF2-40B4-BE49-F238E27FC236}">
                  <a16:creationId xmlns:a16="http://schemas.microsoft.com/office/drawing/2014/main" id="{CCD410C5-0A84-D50C-E79D-D4C01793C29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2" name="Gruppieren 1001">
            <a:extLst>
              <a:ext uri="{FF2B5EF4-FFF2-40B4-BE49-F238E27FC236}">
                <a16:creationId xmlns:a16="http://schemas.microsoft.com/office/drawing/2014/main" id="{94A12ADA-1CB4-E9C7-52E7-1919E59DBD3B}"/>
              </a:ext>
            </a:extLst>
          </p:cNvPr>
          <p:cNvGrpSpPr/>
          <p:nvPr/>
        </p:nvGrpSpPr>
        <p:grpSpPr>
          <a:xfrm>
            <a:off x="5698625" y="2892550"/>
            <a:ext cx="120579" cy="310562"/>
            <a:chOff x="3417682" y="2565917"/>
            <a:chExt cx="164179" cy="422856"/>
          </a:xfrm>
          <a:solidFill>
            <a:schemeClr val="tx1"/>
          </a:solidFill>
        </p:grpSpPr>
        <p:sp>
          <p:nvSpPr>
            <p:cNvPr id="1018" name="Ellipse 1017">
              <a:extLst>
                <a:ext uri="{FF2B5EF4-FFF2-40B4-BE49-F238E27FC236}">
                  <a16:creationId xmlns:a16="http://schemas.microsoft.com/office/drawing/2014/main" id="{3E501709-F9E3-D3A2-DA02-C8881FD4DF8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19" name="Rechteck: abgerundete Ecken 1018">
              <a:extLst>
                <a:ext uri="{FF2B5EF4-FFF2-40B4-BE49-F238E27FC236}">
                  <a16:creationId xmlns:a16="http://schemas.microsoft.com/office/drawing/2014/main" id="{9A2DF1C8-7836-E8F3-8D46-3414BDC456A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3" name="Gruppieren 1002">
            <a:extLst>
              <a:ext uri="{FF2B5EF4-FFF2-40B4-BE49-F238E27FC236}">
                <a16:creationId xmlns:a16="http://schemas.microsoft.com/office/drawing/2014/main" id="{BC92D1A9-C875-344C-F394-BBF45C5E7FFA}"/>
              </a:ext>
            </a:extLst>
          </p:cNvPr>
          <p:cNvGrpSpPr/>
          <p:nvPr/>
        </p:nvGrpSpPr>
        <p:grpSpPr>
          <a:xfrm>
            <a:off x="5870843" y="2892550"/>
            <a:ext cx="120579" cy="310562"/>
            <a:chOff x="3417682" y="2565917"/>
            <a:chExt cx="164179" cy="422856"/>
          </a:xfrm>
          <a:solidFill>
            <a:schemeClr val="tx1"/>
          </a:solidFill>
        </p:grpSpPr>
        <p:sp>
          <p:nvSpPr>
            <p:cNvPr id="1016" name="Ellipse 1015">
              <a:extLst>
                <a:ext uri="{FF2B5EF4-FFF2-40B4-BE49-F238E27FC236}">
                  <a16:creationId xmlns:a16="http://schemas.microsoft.com/office/drawing/2014/main" id="{A3B090CE-8C1E-B660-1A3A-3B46FF04AB8F}"/>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17" name="Rechteck: abgerundete Ecken 1016">
              <a:extLst>
                <a:ext uri="{FF2B5EF4-FFF2-40B4-BE49-F238E27FC236}">
                  <a16:creationId xmlns:a16="http://schemas.microsoft.com/office/drawing/2014/main" id="{CE62B395-9FE9-557D-75FE-9FD356B3106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4" name="Gruppieren 1003">
            <a:extLst>
              <a:ext uri="{FF2B5EF4-FFF2-40B4-BE49-F238E27FC236}">
                <a16:creationId xmlns:a16="http://schemas.microsoft.com/office/drawing/2014/main" id="{C6C53845-4F51-1F25-A67C-4A723210D26F}"/>
              </a:ext>
            </a:extLst>
          </p:cNvPr>
          <p:cNvGrpSpPr/>
          <p:nvPr/>
        </p:nvGrpSpPr>
        <p:grpSpPr>
          <a:xfrm>
            <a:off x="6043060" y="2892550"/>
            <a:ext cx="120579" cy="310562"/>
            <a:chOff x="3417682" y="2565917"/>
            <a:chExt cx="164179" cy="422856"/>
          </a:xfrm>
          <a:solidFill>
            <a:schemeClr val="tx1"/>
          </a:solidFill>
        </p:grpSpPr>
        <p:sp>
          <p:nvSpPr>
            <p:cNvPr id="1014" name="Ellipse 1013">
              <a:extLst>
                <a:ext uri="{FF2B5EF4-FFF2-40B4-BE49-F238E27FC236}">
                  <a16:creationId xmlns:a16="http://schemas.microsoft.com/office/drawing/2014/main" id="{603BB5D1-47E2-C3B5-79F7-0D0EB70C8DE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15" name="Rechteck: abgerundete Ecken 1014">
              <a:extLst>
                <a:ext uri="{FF2B5EF4-FFF2-40B4-BE49-F238E27FC236}">
                  <a16:creationId xmlns:a16="http://schemas.microsoft.com/office/drawing/2014/main" id="{1547F3CE-F31B-D13A-4FB8-698EEF72ABD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5" name="Gruppieren 1004">
            <a:extLst>
              <a:ext uri="{FF2B5EF4-FFF2-40B4-BE49-F238E27FC236}">
                <a16:creationId xmlns:a16="http://schemas.microsoft.com/office/drawing/2014/main" id="{B9B33681-2C18-B651-D9F7-9D89D405EBB1}"/>
              </a:ext>
            </a:extLst>
          </p:cNvPr>
          <p:cNvGrpSpPr/>
          <p:nvPr/>
        </p:nvGrpSpPr>
        <p:grpSpPr>
          <a:xfrm>
            <a:off x="6215278" y="2892550"/>
            <a:ext cx="120579" cy="310562"/>
            <a:chOff x="3417682" y="2565917"/>
            <a:chExt cx="164179" cy="422856"/>
          </a:xfrm>
          <a:solidFill>
            <a:schemeClr val="tx1"/>
          </a:solidFill>
        </p:grpSpPr>
        <p:sp>
          <p:nvSpPr>
            <p:cNvPr id="1012" name="Ellipse 1011">
              <a:extLst>
                <a:ext uri="{FF2B5EF4-FFF2-40B4-BE49-F238E27FC236}">
                  <a16:creationId xmlns:a16="http://schemas.microsoft.com/office/drawing/2014/main" id="{597E95C8-32EA-348A-118B-F7A8FEEEC8D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13" name="Rechteck: abgerundete Ecken 1012">
              <a:extLst>
                <a:ext uri="{FF2B5EF4-FFF2-40B4-BE49-F238E27FC236}">
                  <a16:creationId xmlns:a16="http://schemas.microsoft.com/office/drawing/2014/main" id="{EAD28ED7-1137-D90C-77DF-8F4A62B8A88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6" name="Gruppieren 1005">
            <a:extLst>
              <a:ext uri="{FF2B5EF4-FFF2-40B4-BE49-F238E27FC236}">
                <a16:creationId xmlns:a16="http://schemas.microsoft.com/office/drawing/2014/main" id="{057F0AED-1091-6C8D-772C-45598BB10C2A}"/>
              </a:ext>
            </a:extLst>
          </p:cNvPr>
          <p:cNvGrpSpPr/>
          <p:nvPr/>
        </p:nvGrpSpPr>
        <p:grpSpPr>
          <a:xfrm>
            <a:off x="6387496" y="2892550"/>
            <a:ext cx="120579" cy="310562"/>
            <a:chOff x="3417682" y="2565917"/>
            <a:chExt cx="164179" cy="422856"/>
          </a:xfrm>
          <a:solidFill>
            <a:schemeClr val="tx1"/>
          </a:solidFill>
        </p:grpSpPr>
        <p:sp>
          <p:nvSpPr>
            <p:cNvPr id="1010" name="Ellipse 1009">
              <a:extLst>
                <a:ext uri="{FF2B5EF4-FFF2-40B4-BE49-F238E27FC236}">
                  <a16:creationId xmlns:a16="http://schemas.microsoft.com/office/drawing/2014/main" id="{28250B7D-61C8-28C5-913E-78F533A714C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11" name="Rechteck: abgerundete Ecken 1010">
              <a:extLst>
                <a:ext uri="{FF2B5EF4-FFF2-40B4-BE49-F238E27FC236}">
                  <a16:creationId xmlns:a16="http://schemas.microsoft.com/office/drawing/2014/main" id="{EB0B82ED-A844-DDDC-6462-36831B0AF38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07" name="Gruppieren 1006">
            <a:extLst>
              <a:ext uri="{FF2B5EF4-FFF2-40B4-BE49-F238E27FC236}">
                <a16:creationId xmlns:a16="http://schemas.microsoft.com/office/drawing/2014/main" id="{F4D485CF-D2FF-BD03-3FBC-8CE2047635E3}"/>
              </a:ext>
            </a:extLst>
          </p:cNvPr>
          <p:cNvGrpSpPr/>
          <p:nvPr/>
        </p:nvGrpSpPr>
        <p:grpSpPr>
          <a:xfrm>
            <a:off x="6559714" y="2892550"/>
            <a:ext cx="120579" cy="310562"/>
            <a:chOff x="3417682" y="2565917"/>
            <a:chExt cx="164179" cy="422856"/>
          </a:xfrm>
          <a:solidFill>
            <a:schemeClr val="tx1"/>
          </a:solidFill>
        </p:grpSpPr>
        <p:sp>
          <p:nvSpPr>
            <p:cNvPr id="1008" name="Ellipse 1007">
              <a:extLst>
                <a:ext uri="{FF2B5EF4-FFF2-40B4-BE49-F238E27FC236}">
                  <a16:creationId xmlns:a16="http://schemas.microsoft.com/office/drawing/2014/main" id="{663818D5-40E4-5E64-AF13-FEB23909C9F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09" name="Rechteck: abgerundete Ecken 1008">
              <a:extLst>
                <a:ext uri="{FF2B5EF4-FFF2-40B4-BE49-F238E27FC236}">
                  <a16:creationId xmlns:a16="http://schemas.microsoft.com/office/drawing/2014/main" id="{EF84FDC9-9799-56BC-A2BF-55438AD6510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29" name="Gruppieren 1028">
            <a:extLst>
              <a:ext uri="{FF2B5EF4-FFF2-40B4-BE49-F238E27FC236}">
                <a16:creationId xmlns:a16="http://schemas.microsoft.com/office/drawing/2014/main" id="{829663CE-C2D6-BE4C-407B-5DCA752B1CE6}"/>
              </a:ext>
            </a:extLst>
          </p:cNvPr>
          <p:cNvGrpSpPr/>
          <p:nvPr/>
        </p:nvGrpSpPr>
        <p:grpSpPr>
          <a:xfrm>
            <a:off x="5009677" y="3294682"/>
            <a:ext cx="120579" cy="310562"/>
            <a:chOff x="3417682" y="2565917"/>
            <a:chExt cx="164179" cy="422856"/>
          </a:xfrm>
          <a:solidFill>
            <a:schemeClr val="tx1"/>
          </a:solidFill>
        </p:grpSpPr>
        <p:sp>
          <p:nvSpPr>
            <p:cNvPr id="1057" name="Ellipse 1056">
              <a:extLst>
                <a:ext uri="{FF2B5EF4-FFF2-40B4-BE49-F238E27FC236}">
                  <a16:creationId xmlns:a16="http://schemas.microsoft.com/office/drawing/2014/main" id="{99FC53B3-3CC8-8F15-D0A7-995AD4FA2DE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58" name="Rechteck: abgerundete Ecken 1057">
              <a:extLst>
                <a:ext uri="{FF2B5EF4-FFF2-40B4-BE49-F238E27FC236}">
                  <a16:creationId xmlns:a16="http://schemas.microsoft.com/office/drawing/2014/main" id="{7682F152-2F01-435C-ECCB-218EF44E49F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0" name="Gruppieren 1029">
            <a:extLst>
              <a:ext uri="{FF2B5EF4-FFF2-40B4-BE49-F238E27FC236}">
                <a16:creationId xmlns:a16="http://schemas.microsoft.com/office/drawing/2014/main" id="{E8FD9F3E-2819-A04D-CF39-4B7B2CCF2F47}"/>
              </a:ext>
            </a:extLst>
          </p:cNvPr>
          <p:cNvGrpSpPr/>
          <p:nvPr/>
        </p:nvGrpSpPr>
        <p:grpSpPr>
          <a:xfrm>
            <a:off x="5181895" y="3294682"/>
            <a:ext cx="120579" cy="310562"/>
            <a:chOff x="3417682" y="2565917"/>
            <a:chExt cx="164179" cy="422856"/>
          </a:xfrm>
          <a:solidFill>
            <a:schemeClr val="tx1"/>
          </a:solidFill>
        </p:grpSpPr>
        <p:sp>
          <p:nvSpPr>
            <p:cNvPr id="1055" name="Ellipse 1054">
              <a:extLst>
                <a:ext uri="{FF2B5EF4-FFF2-40B4-BE49-F238E27FC236}">
                  <a16:creationId xmlns:a16="http://schemas.microsoft.com/office/drawing/2014/main" id="{118302E5-6907-B507-F63E-2509376F90C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56" name="Rechteck: abgerundete Ecken 1055">
              <a:extLst>
                <a:ext uri="{FF2B5EF4-FFF2-40B4-BE49-F238E27FC236}">
                  <a16:creationId xmlns:a16="http://schemas.microsoft.com/office/drawing/2014/main" id="{1D4B933E-B9A0-021F-2907-5103B4B5EBC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1" name="Gruppieren 1030">
            <a:extLst>
              <a:ext uri="{FF2B5EF4-FFF2-40B4-BE49-F238E27FC236}">
                <a16:creationId xmlns:a16="http://schemas.microsoft.com/office/drawing/2014/main" id="{91910E73-D201-1B08-0569-632223138D39}"/>
              </a:ext>
            </a:extLst>
          </p:cNvPr>
          <p:cNvGrpSpPr/>
          <p:nvPr/>
        </p:nvGrpSpPr>
        <p:grpSpPr>
          <a:xfrm>
            <a:off x="5354112" y="3294682"/>
            <a:ext cx="120579" cy="310562"/>
            <a:chOff x="3417682" y="2565917"/>
            <a:chExt cx="164179" cy="422856"/>
          </a:xfrm>
          <a:solidFill>
            <a:schemeClr val="tx1"/>
          </a:solidFill>
        </p:grpSpPr>
        <p:sp>
          <p:nvSpPr>
            <p:cNvPr id="1053" name="Ellipse 1052">
              <a:extLst>
                <a:ext uri="{FF2B5EF4-FFF2-40B4-BE49-F238E27FC236}">
                  <a16:creationId xmlns:a16="http://schemas.microsoft.com/office/drawing/2014/main" id="{4A50D896-A54E-1CFC-F886-399D11980D0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54" name="Rechteck: abgerundete Ecken 1053">
              <a:extLst>
                <a:ext uri="{FF2B5EF4-FFF2-40B4-BE49-F238E27FC236}">
                  <a16:creationId xmlns:a16="http://schemas.microsoft.com/office/drawing/2014/main" id="{8E2B0862-38F6-6C52-8310-F3C7E0B28BB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2" name="Gruppieren 1031">
            <a:extLst>
              <a:ext uri="{FF2B5EF4-FFF2-40B4-BE49-F238E27FC236}">
                <a16:creationId xmlns:a16="http://schemas.microsoft.com/office/drawing/2014/main" id="{E6DF525A-BB45-8F42-78AA-19B1D1046B8E}"/>
              </a:ext>
            </a:extLst>
          </p:cNvPr>
          <p:cNvGrpSpPr/>
          <p:nvPr/>
        </p:nvGrpSpPr>
        <p:grpSpPr>
          <a:xfrm>
            <a:off x="5526330" y="3294682"/>
            <a:ext cx="120579" cy="310562"/>
            <a:chOff x="3417682" y="2565917"/>
            <a:chExt cx="164179" cy="422856"/>
          </a:xfrm>
          <a:solidFill>
            <a:schemeClr val="tx1"/>
          </a:solidFill>
        </p:grpSpPr>
        <p:sp>
          <p:nvSpPr>
            <p:cNvPr id="1051" name="Ellipse 1050">
              <a:extLst>
                <a:ext uri="{FF2B5EF4-FFF2-40B4-BE49-F238E27FC236}">
                  <a16:creationId xmlns:a16="http://schemas.microsoft.com/office/drawing/2014/main" id="{B02E1985-E915-5E3B-7BF8-5328985C39A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52" name="Rechteck: abgerundete Ecken 1051">
              <a:extLst>
                <a:ext uri="{FF2B5EF4-FFF2-40B4-BE49-F238E27FC236}">
                  <a16:creationId xmlns:a16="http://schemas.microsoft.com/office/drawing/2014/main" id="{6DA36750-C7EE-4E6D-543B-EFA774B0C49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3" name="Gruppieren 1032">
            <a:extLst>
              <a:ext uri="{FF2B5EF4-FFF2-40B4-BE49-F238E27FC236}">
                <a16:creationId xmlns:a16="http://schemas.microsoft.com/office/drawing/2014/main" id="{6066B8F6-A6CA-5F73-FA0D-CE6D8426D9E1}"/>
              </a:ext>
            </a:extLst>
          </p:cNvPr>
          <p:cNvGrpSpPr/>
          <p:nvPr/>
        </p:nvGrpSpPr>
        <p:grpSpPr>
          <a:xfrm>
            <a:off x="5698548" y="3294682"/>
            <a:ext cx="120579" cy="310562"/>
            <a:chOff x="3417682" y="2565917"/>
            <a:chExt cx="164179" cy="422856"/>
          </a:xfrm>
          <a:solidFill>
            <a:schemeClr val="tx1"/>
          </a:solidFill>
        </p:grpSpPr>
        <p:sp>
          <p:nvSpPr>
            <p:cNvPr id="1049" name="Ellipse 1048">
              <a:extLst>
                <a:ext uri="{FF2B5EF4-FFF2-40B4-BE49-F238E27FC236}">
                  <a16:creationId xmlns:a16="http://schemas.microsoft.com/office/drawing/2014/main" id="{92142EB9-8156-7255-A1FC-DC44A054A84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50" name="Rechteck: abgerundete Ecken 1049">
              <a:extLst>
                <a:ext uri="{FF2B5EF4-FFF2-40B4-BE49-F238E27FC236}">
                  <a16:creationId xmlns:a16="http://schemas.microsoft.com/office/drawing/2014/main" id="{BDB92D0A-FCAC-7153-69F4-98A0056C0A9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4" name="Gruppieren 1033">
            <a:extLst>
              <a:ext uri="{FF2B5EF4-FFF2-40B4-BE49-F238E27FC236}">
                <a16:creationId xmlns:a16="http://schemas.microsoft.com/office/drawing/2014/main" id="{8C83D30B-FDAB-47FC-C533-BE6E66B7EBFC}"/>
              </a:ext>
            </a:extLst>
          </p:cNvPr>
          <p:cNvGrpSpPr/>
          <p:nvPr/>
        </p:nvGrpSpPr>
        <p:grpSpPr>
          <a:xfrm>
            <a:off x="5870766" y="3294682"/>
            <a:ext cx="120579" cy="310562"/>
            <a:chOff x="3417682" y="2565917"/>
            <a:chExt cx="164179" cy="422856"/>
          </a:xfrm>
          <a:solidFill>
            <a:schemeClr val="tx1"/>
          </a:solidFill>
        </p:grpSpPr>
        <p:sp>
          <p:nvSpPr>
            <p:cNvPr id="1047" name="Ellipse 1046">
              <a:extLst>
                <a:ext uri="{FF2B5EF4-FFF2-40B4-BE49-F238E27FC236}">
                  <a16:creationId xmlns:a16="http://schemas.microsoft.com/office/drawing/2014/main" id="{1A1F85F2-5231-9306-3AF7-39288F6E04E8}"/>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48" name="Rechteck: abgerundete Ecken 1047">
              <a:extLst>
                <a:ext uri="{FF2B5EF4-FFF2-40B4-BE49-F238E27FC236}">
                  <a16:creationId xmlns:a16="http://schemas.microsoft.com/office/drawing/2014/main" id="{AA53FE09-4C18-2773-B146-730D9BB21A8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5" name="Gruppieren 1034">
            <a:extLst>
              <a:ext uri="{FF2B5EF4-FFF2-40B4-BE49-F238E27FC236}">
                <a16:creationId xmlns:a16="http://schemas.microsoft.com/office/drawing/2014/main" id="{76E1EDB4-DB50-6057-5E1E-DAAE749C853A}"/>
              </a:ext>
            </a:extLst>
          </p:cNvPr>
          <p:cNvGrpSpPr/>
          <p:nvPr/>
        </p:nvGrpSpPr>
        <p:grpSpPr>
          <a:xfrm>
            <a:off x="6042983" y="3294682"/>
            <a:ext cx="120579" cy="310562"/>
            <a:chOff x="3417682" y="2565917"/>
            <a:chExt cx="164179" cy="422856"/>
          </a:xfrm>
          <a:solidFill>
            <a:schemeClr val="tx1"/>
          </a:solidFill>
        </p:grpSpPr>
        <p:sp>
          <p:nvSpPr>
            <p:cNvPr id="1045" name="Ellipse 1044">
              <a:extLst>
                <a:ext uri="{FF2B5EF4-FFF2-40B4-BE49-F238E27FC236}">
                  <a16:creationId xmlns:a16="http://schemas.microsoft.com/office/drawing/2014/main" id="{4D39C21B-E8D5-7914-3C4C-87C35B50E79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46" name="Rechteck: abgerundete Ecken 1045">
              <a:extLst>
                <a:ext uri="{FF2B5EF4-FFF2-40B4-BE49-F238E27FC236}">
                  <a16:creationId xmlns:a16="http://schemas.microsoft.com/office/drawing/2014/main" id="{C96471BD-C666-E49E-13CD-EEE0553D244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6" name="Gruppieren 1035">
            <a:extLst>
              <a:ext uri="{FF2B5EF4-FFF2-40B4-BE49-F238E27FC236}">
                <a16:creationId xmlns:a16="http://schemas.microsoft.com/office/drawing/2014/main" id="{00E348C1-49D0-E485-8D89-976D4F17C773}"/>
              </a:ext>
            </a:extLst>
          </p:cNvPr>
          <p:cNvGrpSpPr/>
          <p:nvPr/>
        </p:nvGrpSpPr>
        <p:grpSpPr>
          <a:xfrm>
            <a:off x="6215201" y="3294682"/>
            <a:ext cx="120579" cy="310562"/>
            <a:chOff x="3417682" y="2565917"/>
            <a:chExt cx="164179" cy="422856"/>
          </a:xfrm>
          <a:solidFill>
            <a:schemeClr val="tx1"/>
          </a:solidFill>
        </p:grpSpPr>
        <p:sp>
          <p:nvSpPr>
            <p:cNvPr id="1043" name="Ellipse 1042">
              <a:extLst>
                <a:ext uri="{FF2B5EF4-FFF2-40B4-BE49-F238E27FC236}">
                  <a16:creationId xmlns:a16="http://schemas.microsoft.com/office/drawing/2014/main" id="{ABCA01D7-C372-4FFA-ADB9-FDD877494EA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44" name="Rechteck: abgerundete Ecken 1043">
              <a:extLst>
                <a:ext uri="{FF2B5EF4-FFF2-40B4-BE49-F238E27FC236}">
                  <a16:creationId xmlns:a16="http://schemas.microsoft.com/office/drawing/2014/main" id="{C48E326F-FBAD-A6A8-445D-996E0ED9D57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7" name="Gruppieren 1036">
            <a:extLst>
              <a:ext uri="{FF2B5EF4-FFF2-40B4-BE49-F238E27FC236}">
                <a16:creationId xmlns:a16="http://schemas.microsoft.com/office/drawing/2014/main" id="{486F412D-0C86-C0FD-D2A2-EFA952BC8A91}"/>
              </a:ext>
            </a:extLst>
          </p:cNvPr>
          <p:cNvGrpSpPr/>
          <p:nvPr/>
        </p:nvGrpSpPr>
        <p:grpSpPr>
          <a:xfrm>
            <a:off x="6387419" y="3294682"/>
            <a:ext cx="120579" cy="310562"/>
            <a:chOff x="3417682" y="2565917"/>
            <a:chExt cx="164179" cy="422856"/>
          </a:xfrm>
          <a:solidFill>
            <a:schemeClr val="tx1"/>
          </a:solidFill>
        </p:grpSpPr>
        <p:sp>
          <p:nvSpPr>
            <p:cNvPr id="1041" name="Ellipse 1040">
              <a:extLst>
                <a:ext uri="{FF2B5EF4-FFF2-40B4-BE49-F238E27FC236}">
                  <a16:creationId xmlns:a16="http://schemas.microsoft.com/office/drawing/2014/main" id="{76AB2A38-E30C-FD1A-E118-20172559C41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42" name="Rechteck: abgerundete Ecken 1041">
              <a:extLst>
                <a:ext uri="{FF2B5EF4-FFF2-40B4-BE49-F238E27FC236}">
                  <a16:creationId xmlns:a16="http://schemas.microsoft.com/office/drawing/2014/main" id="{1CDF29B8-FC86-1B26-E845-2415335062C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38" name="Gruppieren 1037">
            <a:extLst>
              <a:ext uri="{FF2B5EF4-FFF2-40B4-BE49-F238E27FC236}">
                <a16:creationId xmlns:a16="http://schemas.microsoft.com/office/drawing/2014/main" id="{066B3C66-E876-ED6C-BFF3-CC7945C79149}"/>
              </a:ext>
            </a:extLst>
          </p:cNvPr>
          <p:cNvGrpSpPr/>
          <p:nvPr/>
        </p:nvGrpSpPr>
        <p:grpSpPr>
          <a:xfrm>
            <a:off x="6559637" y="3294682"/>
            <a:ext cx="120579" cy="310562"/>
            <a:chOff x="3417682" y="2565917"/>
            <a:chExt cx="164179" cy="422856"/>
          </a:xfrm>
          <a:solidFill>
            <a:schemeClr val="tx1"/>
          </a:solidFill>
        </p:grpSpPr>
        <p:sp>
          <p:nvSpPr>
            <p:cNvPr id="1039" name="Ellipse 1038">
              <a:extLst>
                <a:ext uri="{FF2B5EF4-FFF2-40B4-BE49-F238E27FC236}">
                  <a16:creationId xmlns:a16="http://schemas.microsoft.com/office/drawing/2014/main" id="{FA55A253-4F93-3C97-A1A5-A79AEF9A9E9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40" name="Rechteck: abgerundete Ecken 1039">
              <a:extLst>
                <a:ext uri="{FF2B5EF4-FFF2-40B4-BE49-F238E27FC236}">
                  <a16:creationId xmlns:a16="http://schemas.microsoft.com/office/drawing/2014/main" id="{3A51F54D-D2B5-0225-6A33-C572B185ED1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0" name="Gruppieren 1059">
            <a:extLst>
              <a:ext uri="{FF2B5EF4-FFF2-40B4-BE49-F238E27FC236}">
                <a16:creationId xmlns:a16="http://schemas.microsoft.com/office/drawing/2014/main" id="{38CBDE40-92C3-2292-57AF-275E761EAD9D}"/>
              </a:ext>
            </a:extLst>
          </p:cNvPr>
          <p:cNvGrpSpPr/>
          <p:nvPr/>
        </p:nvGrpSpPr>
        <p:grpSpPr>
          <a:xfrm>
            <a:off x="5004135" y="3696322"/>
            <a:ext cx="120579" cy="310562"/>
            <a:chOff x="3417682" y="2565917"/>
            <a:chExt cx="164179" cy="422856"/>
          </a:xfrm>
          <a:solidFill>
            <a:schemeClr val="tx1"/>
          </a:solidFill>
        </p:grpSpPr>
        <p:sp>
          <p:nvSpPr>
            <p:cNvPr id="1088" name="Ellipse 1087">
              <a:extLst>
                <a:ext uri="{FF2B5EF4-FFF2-40B4-BE49-F238E27FC236}">
                  <a16:creationId xmlns:a16="http://schemas.microsoft.com/office/drawing/2014/main" id="{793891BB-D3A2-1133-5550-0A055A95B6F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89" name="Rechteck: abgerundete Ecken 1088">
              <a:extLst>
                <a:ext uri="{FF2B5EF4-FFF2-40B4-BE49-F238E27FC236}">
                  <a16:creationId xmlns:a16="http://schemas.microsoft.com/office/drawing/2014/main" id="{C1499C5A-837E-B01A-C4A3-53BDB9A5937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1" name="Gruppieren 1060">
            <a:extLst>
              <a:ext uri="{FF2B5EF4-FFF2-40B4-BE49-F238E27FC236}">
                <a16:creationId xmlns:a16="http://schemas.microsoft.com/office/drawing/2014/main" id="{BA2BA229-0AD3-6594-1B09-F3C6133CEC68}"/>
              </a:ext>
            </a:extLst>
          </p:cNvPr>
          <p:cNvGrpSpPr/>
          <p:nvPr/>
        </p:nvGrpSpPr>
        <p:grpSpPr>
          <a:xfrm>
            <a:off x="5176353" y="3696322"/>
            <a:ext cx="120579" cy="310562"/>
            <a:chOff x="3417682" y="2565917"/>
            <a:chExt cx="164179" cy="422856"/>
          </a:xfrm>
          <a:solidFill>
            <a:schemeClr val="tx1"/>
          </a:solidFill>
        </p:grpSpPr>
        <p:sp>
          <p:nvSpPr>
            <p:cNvPr id="1086" name="Ellipse 1085">
              <a:extLst>
                <a:ext uri="{FF2B5EF4-FFF2-40B4-BE49-F238E27FC236}">
                  <a16:creationId xmlns:a16="http://schemas.microsoft.com/office/drawing/2014/main" id="{C57126E8-8C5A-F3D9-714D-BCC11ED2B9F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87" name="Rechteck: abgerundete Ecken 1086">
              <a:extLst>
                <a:ext uri="{FF2B5EF4-FFF2-40B4-BE49-F238E27FC236}">
                  <a16:creationId xmlns:a16="http://schemas.microsoft.com/office/drawing/2014/main" id="{CE74EC40-D6CD-5CD2-BDB8-413BD8DC2D9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2" name="Gruppieren 1061">
            <a:extLst>
              <a:ext uri="{FF2B5EF4-FFF2-40B4-BE49-F238E27FC236}">
                <a16:creationId xmlns:a16="http://schemas.microsoft.com/office/drawing/2014/main" id="{FC0B935D-9297-FCBC-67A6-33441FC897E5}"/>
              </a:ext>
            </a:extLst>
          </p:cNvPr>
          <p:cNvGrpSpPr/>
          <p:nvPr/>
        </p:nvGrpSpPr>
        <p:grpSpPr>
          <a:xfrm>
            <a:off x="5348570" y="3696322"/>
            <a:ext cx="120579" cy="310562"/>
            <a:chOff x="3417682" y="2565917"/>
            <a:chExt cx="164179" cy="422856"/>
          </a:xfrm>
          <a:solidFill>
            <a:schemeClr val="tx1"/>
          </a:solidFill>
        </p:grpSpPr>
        <p:sp>
          <p:nvSpPr>
            <p:cNvPr id="1084" name="Ellipse 1083">
              <a:extLst>
                <a:ext uri="{FF2B5EF4-FFF2-40B4-BE49-F238E27FC236}">
                  <a16:creationId xmlns:a16="http://schemas.microsoft.com/office/drawing/2014/main" id="{64EEF4D8-4D07-57E5-CE5B-3A7EB361426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85" name="Rechteck: abgerundete Ecken 1084">
              <a:extLst>
                <a:ext uri="{FF2B5EF4-FFF2-40B4-BE49-F238E27FC236}">
                  <a16:creationId xmlns:a16="http://schemas.microsoft.com/office/drawing/2014/main" id="{B8CBABA6-2C61-C7BD-AB18-D512ADC29E3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3" name="Gruppieren 1062">
            <a:extLst>
              <a:ext uri="{FF2B5EF4-FFF2-40B4-BE49-F238E27FC236}">
                <a16:creationId xmlns:a16="http://schemas.microsoft.com/office/drawing/2014/main" id="{9523BD67-8B70-C4A3-E61D-EDA783BF6678}"/>
              </a:ext>
            </a:extLst>
          </p:cNvPr>
          <p:cNvGrpSpPr/>
          <p:nvPr/>
        </p:nvGrpSpPr>
        <p:grpSpPr>
          <a:xfrm>
            <a:off x="5520788" y="3696322"/>
            <a:ext cx="120579" cy="310562"/>
            <a:chOff x="3417682" y="2565917"/>
            <a:chExt cx="164179" cy="422856"/>
          </a:xfrm>
          <a:solidFill>
            <a:schemeClr val="tx1"/>
          </a:solidFill>
        </p:grpSpPr>
        <p:sp>
          <p:nvSpPr>
            <p:cNvPr id="1082" name="Ellipse 1081">
              <a:extLst>
                <a:ext uri="{FF2B5EF4-FFF2-40B4-BE49-F238E27FC236}">
                  <a16:creationId xmlns:a16="http://schemas.microsoft.com/office/drawing/2014/main" id="{A8A51427-32F6-0079-9CE8-EE8671DB7AA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83" name="Rechteck: abgerundete Ecken 1082">
              <a:extLst>
                <a:ext uri="{FF2B5EF4-FFF2-40B4-BE49-F238E27FC236}">
                  <a16:creationId xmlns:a16="http://schemas.microsoft.com/office/drawing/2014/main" id="{035A297D-9479-6205-E241-6572E16C8BC8}"/>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4" name="Gruppieren 1063">
            <a:extLst>
              <a:ext uri="{FF2B5EF4-FFF2-40B4-BE49-F238E27FC236}">
                <a16:creationId xmlns:a16="http://schemas.microsoft.com/office/drawing/2014/main" id="{EA680F30-3012-A06D-7997-B7D41ED8F8CF}"/>
              </a:ext>
            </a:extLst>
          </p:cNvPr>
          <p:cNvGrpSpPr/>
          <p:nvPr/>
        </p:nvGrpSpPr>
        <p:grpSpPr>
          <a:xfrm>
            <a:off x="5693006" y="3696322"/>
            <a:ext cx="120579" cy="310562"/>
            <a:chOff x="3417682" y="2565917"/>
            <a:chExt cx="164179" cy="422856"/>
          </a:xfrm>
          <a:solidFill>
            <a:schemeClr val="tx1"/>
          </a:solidFill>
        </p:grpSpPr>
        <p:sp>
          <p:nvSpPr>
            <p:cNvPr id="1080" name="Ellipse 1079">
              <a:extLst>
                <a:ext uri="{FF2B5EF4-FFF2-40B4-BE49-F238E27FC236}">
                  <a16:creationId xmlns:a16="http://schemas.microsoft.com/office/drawing/2014/main" id="{A88B8E5E-B092-2AB9-1692-E656E7E8A92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81" name="Rechteck: abgerundete Ecken 1080">
              <a:extLst>
                <a:ext uri="{FF2B5EF4-FFF2-40B4-BE49-F238E27FC236}">
                  <a16:creationId xmlns:a16="http://schemas.microsoft.com/office/drawing/2014/main" id="{C589CF76-DBD3-DBA7-519C-E0B1FCE346E0}"/>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5" name="Gruppieren 1064">
            <a:extLst>
              <a:ext uri="{FF2B5EF4-FFF2-40B4-BE49-F238E27FC236}">
                <a16:creationId xmlns:a16="http://schemas.microsoft.com/office/drawing/2014/main" id="{E5E0A18A-670D-3346-127E-DFC56528DF44}"/>
              </a:ext>
            </a:extLst>
          </p:cNvPr>
          <p:cNvGrpSpPr/>
          <p:nvPr/>
        </p:nvGrpSpPr>
        <p:grpSpPr>
          <a:xfrm>
            <a:off x="5865224" y="3696322"/>
            <a:ext cx="120579" cy="310562"/>
            <a:chOff x="3417682" y="2565917"/>
            <a:chExt cx="164179" cy="422856"/>
          </a:xfrm>
          <a:solidFill>
            <a:schemeClr val="tx1"/>
          </a:solidFill>
        </p:grpSpPr>
        <p:sp>
          <p:nvSpPr>
            <p:cNvPr id="1078" name="Ellipse 1077">
              <a:extLst>
                <a:ext uri="{FF2B5EF4-FFF2-40B4-BE49-F238E27FC236}">
                  <a16:creationId xmlns:a16="http://schemas.microsoft.com/office/drawing/2014/main" id="{ED8828EE-CCEE-9F84-94D4-0FFDCE0DE4C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79" name="Rechteck: abgerundete Ecken 1078">
              <a:extLst>
                <a:ext uri="{FF2B5EF4-FFF2-40B4-BE49-F238E27FC236}">
                  <a16:creationId xmlns:a16="http://schemas.microsoft.com/office/drawing/2014/main" id="{F135E0A7-EA33-F96C-E161-45C9E64C075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6" name="Gruppieren 1065">
            <a:extLst>
              <a:ext uri="{FF2B5EF4-FFF2-40B4-BE49-F238E27FC236}">
                <a16:creationId xmlns:a16="http://schemas.microsoft.com/office/drawing/2014/main" id="{A7292279-59B8-AFD5-B228-4CDABC6EAA6E}"/>
              </a:ext>
            </a:extLst>
          </p:cNvPr>
          <p:cNvGrpSpPr/>
          <p:nvPr/>
        </p:nvGrpSpPr>
        <p:grpSpPr>
          <a:xfrm>
            <a:off x="6037441" y="3696322"/>
            <a:ext cx="120579" cy="310562"/>
            <a:chOff x="3417682" y="2565917"/>
            <a:chExt cx="164179" cy="422856"/>
          </a:xfrm>
          <a:solidFill>
            <a:schemeClr val="tx1"/>
          </a:solidFill>
        </p:grpSpPr>
        <p:sp>
          <p:nvSpPr>
            <p:cNvPr id="1076" name="Ellipse 1075">
              <a:extLst>
                <a:ext uri="{FF2B5EF4-FFF2-40B4-BE49-F238E27FC236}">
                  <a16:creationId xmlns:a16="http://schemas.microsoft.com/office/drawing/2014/main" id="{87AE84BF-3FA2-AA0D-E5B6-9F5099C34856}"/>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77" name="Rechteck: abgerundete Ecken 1076">
              <a:extLst>
                <a:ext uri="{FF2B5EF4-FFF2-40B4-BE49-F238E27FC236}">
                  <a16:creationId xmlns:a16="http://schemas.microsoft.com/office/drawing/2014/main" id="{AA1C9234-AF9B-091E-03D3-BC599D0F411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7" name="Gruppieren 1066">
            <a:extLst>
              <a:ext uri="{FF2B5EF4-FFF2-40B4-BE49-F238E27FC236}">
                <a16:creationId xmlns:a16="http://schemas.microsoft.com/office/drawing/2014/main" id="{0E4AE468-4DE7-493F-0113-7DF8880E18C5}"/>
              </a:ext>
            </a:extLst>
          </p:cNvPr>
          <p:cNvGrpSpPr/>
          <p:nvPr/>
        </p:nvGrpSpPr>
        <p:grpSpPr>
          <a:xfrm>
            <a:off x="6209659" y="3696322"/>
            <a:ext cx="120579" cy="310562"/>
            <a:chOff x="3417682" y="2565917"/>
            <a:chExt cx="164179" cy="422856"/>
          </a:xfrm>
          <a:solidFill>
            <a:schemeClr val="tx1"/>
          </a:solidFill>
        </p:grpSpPr>
        <p:sp>
          <p:nvSpPr>
            <p:cNvPr id="1074" name="Ellipse 1073">
              <a:extLst>
                <a:ext uri="{FF2B5EF4-FFF2-40B4-BE49-F238E27FC236}">
                  <a16:creationId xmlns:a16="http://schemas.microsoft.com/office/drawing/2014/main" id="{7B4E63A4-BE12-9068-B702-D0E8561CD97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75" name="Rechteck: abgerundete Ecken 1074">
              <a:extLst>
                <a:ext uri="{FF2B5EF4-FFF2-40B4-BE49-F238E27FC236}">
                  <a16:creationId xmlns:a16="http://schemas.microsoft.com/office/drawing/2014/main" id="{A689162C-E2F2-E01C-5E96-05BA8559EA4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8" name="Gruppieren 1067">
            <a:extLst>
              <a:ext uri="{FF2B5EF4-FFF2-40B4-BE49-F238E27FC236}">
                <a16:creationId xmlns:a16="http://schemas.microsoft.com/office/drawing/2014/main" id="{9E1EA808-454C-B77E-56B0-E21AE516A53C}"/>
              </a:ext>
            </a:extLst>
          </p:cNvPr>
          <p:cNvGrpSpPr/>
          <p:nvPr/>
        </p:nvGrpSpPr>
        <p:grpSpPr>
          <a:xfrm>
            <a:off x="6381877" y="3696322"/>
            <a:ext cx="120579" cy="310562"/>
            <a:chOff x="3417682" y="2565917"/>
            <a:chExt cx="164179" cy="422856"/>
          </a:xfrm>
          <a:solidFill>
            <a:schemeClr val="tx1"/>
          </a:solidFill>
        </p:grpSpPr>
        <p:sp>
          <p:nvSpPr>
            <p:cNvPr id="1072" name="Ellipse 1071">
              <a:extLst>
                <a:ext uri="{FF2B5EF4-FFF2-40B4-BE49-F238E27FC236}">
                  <a16:creationId xmlns:a16="http://schemas.microsoft.com/office/drawing/2014/main" id="{85CB4697-255A-0CD0-742E-B5D64B8C5C9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73" name="Rechteck: abgerundete Ecken 1072">
              <a:extLst>
                <a:ext uri="{FF2B5EF4-FFF2-40B4-BE49-F238E27FC236}">
                  <a16:creationId xmlns:a16="http://schemas.microsoft.com/office/drawing/2014/main" id="{73FA185F-6A7C-CD90-45E0-13110CBA7263}"/>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69" name="Gruppieren 1068">
            <a:extLst>
              <a:ext uri="{FF2B5EF4-FFF2-40B4-BE49-F238E27FC236}">
                <a16:creationId xmlns:a16="http://schemas.microsoft.com/office/drawing/2014/main" id="{6BF65EE0-590D-C6DC-2CAA-7E53B45E9BFD}"/>
              </a:ext>
            </a:extLst>
          </p:cNvPr>
          <p:cNvGrpSpPr/>
          <p:nvPr/>
        </p:nvGrpSpPr>
        <p:grpSpPr>
          <a:xfrm>
            <a:off x="6554095" y="3696322"/>
            <a:ext cx="120579" cy="310562"/>
            <a:chOff x="3417682" y="2565917"/>
            <a:chExt cx="164179" cy="422856"/>
          </a:xfrm>
          <a:solidFill>
            <a:schemeClr val="tx1"/>
          </a:solidFill>
        </p:grpSpPr>
        <p:sp>
          <p:nvSpPr>
            <p:cNvPr id="1070" name="Ellipse 1069">
              <a:extLst>
                <a:ext uri="{FF2B5EF4-FFF2-40B4-BE49-F238E27FC236}">
                  <a16:creationId xmlns:a16="http://schemas.microsoft.com/office/drawing/2014/main" id="{F14C6208-B5AE-500D-5604-96E57153F15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071" name="Rechteck: abgerundete Ecken 1070">
              <a:extLst>
                <a:ext uri="{FF2B5EF4-FFF2-40B4-BE49-F238E27FC236}">
                  <a16:creationId xmlns:a16="http://schemas.microsoft.com/office/drawing/2014/main" id="{A2907316-4C63-FBCF-AF63-FEA89E8D2674}"/>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1" name="Gruppieren 1090">
            <a:extLst>
              <a:ext uri="{FF2B5EF4-FFF2-40B4-BE49-F238E27FC236}">
                <a16:creationId xmlns:a16="http://schemas.microsoft.com/office/drawing/2014/main" id="{F60428D1-19D6-99B1-49C5-790408E174A1}"/>
              </a:ext>
            </a:extLst>
          </p:cNvPr>
          <p:cNvGrpSpPr/>
          <p:nvPr/>
        </p:nvGrpSpPr>
        <p:grpSpPr>
          <a:xfrm>
            <a:off x="5009678" y="4093021"/>
            <a:ext cx="120579" cy="310562"/>
            <a:chOff x="3417682" y="2565917"/>
            <a:chExt cx="164179" cy="422856"/>
          </a:xfrm>
          <a:solidFill>
            <a:schemeClr val="tx1"/>
          </a:solidFill>
        </p:grpSpPr>
        <p:sp>
          <p:nvSpPr>
            <p:cNvPr id="1119" name="Ellipse 1118">
              <a:extLst>
                <a:ext uri="{FF2B5EF4-FFF2-40B4-BE49-F238E27FC236}">
                  <a16:creationId xmlns:a16="http://schemas.microsoft.com/office/drawing/2014/main" id="{67C0FD4C-4571-AFEA-D36D-045215FBEE0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20" name="Rechteck: abgerundete Ecken 1119">
              <a:extLst>
                <a:ext uri="{FF2B5EF4-FFF2-40B4-BE49-F238E27FC236}">
                  <a16:creationId xmlns:a16="http://schemas.microsoft.com/office/drawing/2014/main" id="{C3BABB93-0F9A-76D3-5BBE-26F447EA302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2" name="Gruppieren 1091">
            <a:extLst>
              <a:ext uri="{FF2B5EF4-FFF2-40B4-BE49-F238E27FC236}">
                <a16:creationId xmlns:a16="http://schemas.microsoft.com/office/drawing/2014/main" id="{31755CDD-079C-5A9A-97FB-4BFA87A43722}"/>
              </a:ext>
            </a:extLst>
          </p:cNvPr>
          <p:cNvGrpSpPr/>
          <p:nvPr/>
        </p:nvGrpSpPr>
        <p:grpSpPr>
          <a:xfrm>
            <a:off x="5181896" y="4093021"/>
            <a:ext cx="120579" cy="310562"/>
            <a:chOff x="3417682" y="2565917"/>
            <a:chExt cx="164179" cy="422856"/>
          </a:xfrm>
          <a:solidFill>
            <a:schemeClr val="tx1"/>
          </a:solidFill>
        </p:grpSpPr>
        <p:sp>
          <p:nvSpPr>
            <p:cNvPr id="1117" name="Ellipse 1116">
              <a:extLst>
                <a:ext uri="{FF2B5EF4-FFF2-40B4-BE49-F238E27FC236}">
                  <a16:creationId xmlns:a16="http://schemas.microsoft.com/office/drawing/2014/main" id="{2A650F72-1DE8-678F-5141-CC8B21F3BBC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18" name="Rechteck: abgerundete Ecken 1117">
              <a:extLst>
                <a:ext uri="{FF2B5EF4-FFF2-40B4-BE49-F238E27FC236}">
                  <a16:creationId xmlns:a16="http://schemas.microsoft.com/office/drawing/2014/main" id="{C8ECBA46-E848-2F6D-119B-6BBED6A9C17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3" name="Gruppieren 1092">
            <a:extLst>
              <a:ext uri="{FF2B5EF4-FFF2-40B4-BE49-F238E27FC236}">
                <a16:creationId xmlns:a16="http://schemas.microsoft.com/office/drawing/2014/main" id="{0288EFB3-D423-2048-6F8D-4493AB31807D}"/>
              </a:ext>
            </a:extLst>
          </p:cNvPr>
          <p:cNvGrpSpPr/>
          <p:nvPr/>
        </p:nvGrpSpPr>
        <p:grpSpPr>
          <a:xfrm>
            <a:off x="5354113" y="4093021"/>
            <a:ext cx="120579" cy="310562"/>
            <a:chOff x="3417682" y="2565917"/>
            <a:chExt cx="164179" cy="422856"/>
          </a:xfrm>
          <a:solidFill>
            <a:schemeClr val="tx1"/>
          </a:solidFill>
        </p:grpSpPr>
        <p:sp>
          <p:nvSpPr>
            <p:cNvPr id="1115" name="Ellipse 1114">
              <a:extLst>
                <a:ext uri="{FF2B5EF4-FFF2-40B4-BE49-F238E27FC236}">
                  <a16:creationId xmlns:a16="http://schemas.microsoft.com/office/drawing/2014/main" id="{A1656FF9-3389-F0A3-AE00-B8011051809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16" name="Rechteck: abgerundete Ecken 1115">
              <a:extLst>
                <a:ext uri="{FF2B5EF4-FFF2-40B4-BE49-F238E27FC236}">
                  <a16:creationId xmlns:a16="http://schemas.microsoft.com/office/drawing/2014/main" id="{C2C0E7C9-69DA-4A68-1175-043DEEC286E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4" name="Gruppieren 1093">
            <a:extLst>
              <a:ext uri="{FF2B5EF4-FFF2-40B4-BE49-F238E27FC236}">
                <a16:creationId xmlns:a16="http://schemas.microsoft.com/office/drawing/2014/main" id="{AF8E51DD-0AC3-9D64-A186-FC5B1EBAF1BE}"/>
              </a:ext>
            </a:extLst>
          </p:cNvPr>
          <p:cNvGrpSpPr/>
          <p:nvPr/>
        </p:nvGrpSpPr>
        <p:grpSpPr>
          <a:xfrm>
            <a:off x="5526331" y="4093021"/>
            <a:ext cx="120579" cy="310562"/>
            <a:chOff x="3417682" y="2565917"/>
            <a:chExt cx="164179" cy="422856"/>
          </a:xfrm>
          <a:solidFill>
            <a:schemeClr val="tx1"/>
          </a:solidFill>
        </p:grpSpPr>
        <p:sp>
          <p:nvSpPr>
            <p:cNvPr id="1113" name="Ellipse 1112">
              <a:extLst>
                <a:ext uri="{FF2B5EF4-FFF2-40B4-BE49-F238E27FC236}">
                  <a16:creationId xmlns:a16="http://schemas.microsoft.com/office/drawing/2014/main" id="{44A1F310-E446-C6D9-A074-4EF788F86B0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14" name="Rechteck: abgerundete Ecken 1113">
              <a:extLst>
                <a:ext uri="{FF2B5EF4-FFF2-40B4-BE49-F238E27FC236}">
                  <a16:creationId xmlns:a16="http://schemas.microsoft.com/office/drawing/2014/main" id="{1D850A04-32E1-3331-5818-554885515E29}"/>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5" name="Gruppieren 1094">
            <a:extLst>
              <a:ext uri="{FF2B5EF4-FFF2-40B4-BE49-F238E27FC236}">
                <a16:creationId xmlns:a16="http://schemas.microsoft.com/office/drawing/2014/main" id="{A884083E-D0DE-2FD0-442F-700BF5A7CD2F}"/>
              </a:ext>
            </a:extLst>
          </p:cNvPr>
          <p:cNvGrpSpPr/>
          <p:nvPr/>
        </p:nvGrpSpPr>
        <p:grpSpPr>
          <a:xfrm>
            <a:off x="5698549" y="4093021"/>
            <a:ext cx="120579" cy="310562"/>
            <a:chOff x="3417682" y="2565917"/>
            <a:chExt cx="164179" cy="422856"/>
          </a:xfrm>
          <a:solidFill>
            <a:schemeClr val="tx1"/>
          </a:solidFill>
        </p:grpSpPr>
        <p:sp>
          <p:nvSpPr>
            <p:cNvPr id="1111" name="Ellipse 1110">
              <a:extLst>
                <a:ext uri="{FF2B5EF4-FFF2-40B4-BE49-F238E27FC236}">
                  <a16:creationId xmlns:a16="http://schemas.microsoft.com/office/drawing/2014/main" id="{CEF6CA01-DBE0-42CF-343F-FFD6B85833F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12" name="Rechteck: abgerundete Ecken 1111">
              <a:extLst>
                <a:ext uri="{FF2B5EF4-FFF2-40B4-BE49-F238E27FC236}">
                  <a16:creationId xmlns:a16="http://schemas.microsoft.com/office/drawing/2014/main" id="{92F962C2-4F7D-F8DF-CF21-65D0FB6A734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6" name="Gruppieren 1095">
            <a:extLst>
              <a:ext uri="{FF2B5EF4-FFF2-40B4-BE49-F238E27FC236}">
                <a16:creationId xmlns:a16="http://schemas.microsoft.com/office/drawing/2014/main" id="{C6B9E1DB-E814-A9E8-80D4-16354397078D}"/>
              </a:ext>
            </a:extLst>
          </p:cNvPr>
          <p:cNvGrpSpPr/>
          <p:nvPr/>
        </p:nvGrpSpPr>
        <p:grpSpPr>
          <a:xfrm>
            <a:off x="5870767" y="4093021"/>
            <a:ext cx="120579" cy="310562"/>
            <a:chOff x="3417682" y="2565917"/>
            <a:chExt cx="164179" cy="422856"/>
          </a:xfrm>
          <a:solidFill>
            <a:schemeClr val="tx1"/>
          </a:solidFill>
        </p:grpSpPr>
        <p:sp>
          <p:nvSpPr>
            <p:cNvPr id="1109" name="Ellipse 1108">
              <a:extLst>
                <a:ext uri="{FF2B5EF4-FFF2-40B4-BE49-F238E27FC236}">
                  <a16:creationId xmlns:a16="http://schemas.microsoft.com/office/drawing/2014/main" id="{3B1A4501-06D3-F5BE-AEB5-CE6C2AEAD12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10" name="Rechteck: abgerundete Ecken 1109">
              <a:extLst>
                <a:ext uri="{FF2B5EF4-FFF2-40B4-BE49-F238E27FC236}">
                  <a16:creationId xmlns:a16="http://schemas.microsoft.com/office/drawing/2014/main" id="{A3407AF8-0675-F409-D318-F769530F827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7" name="Gruppieren 1096">
            <a:extLst>
              <a:ext uri="{FF2B5EF4-FFF2-40B4-BE49-F238E27FC236}">
                <a16:creationId xmlns:a16="http://schemas.microsoft.com/office/drawing/2014/main" id="{F3102786-2230-EEF6-EC4E-CCE80FD96C43}"/>
              </a:ext>
            </a:extLst>
          </p:cNvPr>
          <p:cNvGrpSpPr/>
          <p:nvPr/>
        </p:nvGrpSpPr>
        <p:grpSpPr>
          <a:xfrm>
            <a:off x="6042984" y="4093021"/>
            <a:ext cx="120579" cy="310562"/>
            <a:chOff x="3417682" y="2565917"/>
            <a:chExt cx="164179" cy="422856"/>
          </a:xfrm>
          <a:solidFill>
            <a:schemeClr val="tx1"/>
          </a:solidFill>
        </p:grpSpPr>
        <p:sp>
          <p:nvSpPr>
            <p:cNvPr id="1107" name="Ellipse 1106">
              <a:extLst>
                <a:ext uri="{FF2B5EF4-FFF2-40B4-BE49-F238E27FC236}">
                  <a16:creationId xmlns:a16="http://schemas.microsoft.com/office/drawing/2014/main" id="{055F82AB-4D64-64FD-197B-4118D1A5D40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08" name="Rechteck: abgerundete Ecken 1107">
              <a:extLst>
                <a:ext uri="{FF2B5EF4-FFF2-40B4-BE49-F238E27FC236}">
                  <a16:creationId xmlns:a16="http://schemas.microsoft.com/office/drawing/2014/main" id="{697524A9-777D-D199-B477-1CF42F58431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8" name="Gruppieren 1097">
            <a:extLst>
              <a:ext uri="{FF2B5EF4-FFF2-40B4-BE49-F238E27FC236}">
                <a16:creationId xmlns:a16="http://schemas.microsoft.com/office/drawing/2014/main" id="{D60787CE-300E-B202-ACE4-78B26C376124}"/>
              </a:ext>
            </a:extLst>
          </p:cNvPr>
          <p:cNvGrpSpPr/>
          <p:nvPr/>
        </p:nvGrpSpPr>
        <p:grpSpPr>
          <a:xfrm>
            <a:off x="6215202" y="4093021"/>
            <a:ext cx="120579" cy="310562"/>
            <a:chOff x="3417682" y="2565917"/>
            <a:chExt cx="164179" cy="422856"/>
          </a:xfrm>
          <a:solidFill>
            <a:schemeClr val="tx1"/>
          </a:solidFill>
        </p:grpSpPr>
        <p:sp>
          <p:nvSpPr>
            <p:cNvPr id="1105" name="Ellipse 1104">
              <a:extLst>
                <a:ext uri="{FF2B5EF4-FFF2-40B4-BE49-F238E27FC236}">
                  <a16:creationId xmlns:a16="http://schemas.microsoft.com/office/drawing/2014/main" id="{5390D7BE-5711-96B4-7D64-53B330DD89F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06" name="Rechteck: abgerundete Ecken 1105">
              <a:extLst>
                <a:ext uri="{FF2B5EF4-FFF2-40B4-BE49-F238E27FC236}">
                  <a16:creationId xmlns:a16="http://schemas.microsoft.com/office/drawing/2014/main" id="{EAFEC91D-85D8-4754-7A45-EDB92A91B3F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099" name="Gruppieren 1098">
            <a:extLst>
              <a:ext uri="{FF2B5EF4-FFF2-40B4-BE49-F238E27FC236}">
                <a16:creationId xmlns:a16="http://schemas.microsoft.com/office/drawing/2014/main" id="{9B1A8347-C921-D160-6174-FDEEE455A6FF}"/>
              </a:ext>
            </a:extLst>
          </p:cNvPr>
          <p:cNvGrpSpPr/>
          <p:nvPr/>
        </p:nvGrpSpPr>
        <p:grpSpPr>
          <a:xfrm>
            <a:off x="6387420" y="4093021"/>
            <a:ext cx="120579" cy="310562"/>
            <a:chOff x="3417682" y="2565917"/>
            <a:chExt cx="164179" cy="422856"/>
          </a:xfrm>
          <a:solidFill>
            <a:schemeClr val="tx1"/>
          </a:solidFill>
        </p:grpSpPr>
        <p:sp>
          <p:nvSpPr>
            <p:cNvPr id="1103" name="Ellipse 1102">
              <a:extLst>
                <a:ext uri="{FF2B5EF4-FFF2-40B4-BE49-F238E27FC236}">
                  <a16:creationId xmlns:a16="http://schemas.microsoft.com/office/drawing/2014/main" id="{5DEEF61B-5C50-30C4-1608-A9A19F854983}"/>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04" name="Rechteck: abgerundete Ecken 1103">
              <a:extLst>
                <a:ext uri="{FF2B5EF4-FFF2-40B4-BE49-F238E27FC236}">
                  <a16:creationId xmlns:a16="http://schemas.microsoft.com/office/drawing/2014/main" id="{059A2214-B9B5-DCC6-FFB6-FA7C57CD67E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00" name="Gruppieren 1099">
            <a:extLst>
              <a:ext uri="{FF2B5EF4-FFF2-40B4-BE49-F238E27FC236}">
                <a16:creationId xmlns:a16="http://schemas.microsoft.com/office/drawing/2014/main" id="{085BD2B0-91B1-D831-A15C-E4FE379BB94A}"/>
              </a:ext>
            </a:extLst>
          </p:cNvPr>
          <p:cNvGrpSpPr/>
          <p:nvPr/>
        </p:nvGrpSpPr>
        <p:grpSpPr>
          <a:xfrm>
            <a:off x="6559638" y="4093021"/>
            <a:ext cx="120579" cy="310562"/>
            <a:chOff x="3417682" y="2565917"/>
            <a:chExt cx="164179" cy="422856"/>
          </a:xfrm>
          <a:solidFill>
            <a:schemeClr val="tx1"/>
          </a:solidFill>
        </p:grpSpPr>
        <p:sp>
          <p:nvSpPr>
            <p:cNvPr id="1101" name="Ellipse 1100">
              <a:extLst>
                <a:ext uri="{FF2B5EF4-FFF2-40B4-BE49-F238E27FC236}">
                  <a16:creationId xmlns:a16="http://schemas.microsoft.com/office/drawing/2014/main" id="{B3BF1391-4C6C-75C9-F650-68298E75CBF9}"/>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02" name="Rechteck: abgerundete Ecken 1101">
              <a:extLst>
                <a:ext uri="{FF2B5EF4-FFF2-40B4-BE49-F238E27FC236}">
                  <a16:creationId xmlns:a16="http://schemas.microsoft.com/office/drawing/2014/main" id="{BEEAC96D-8246-D4EA-FAC1-E5062AECD64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2" name="Gruppieren 1121">
            <a:extLst>
              <a:ext uri="{FF2B5EF4-FFF2-40B4-BE49-F238E27FC236}">
                <a16:creationId xmlns:a16="http://schemas.microsoft.com/office/drawing/2014/main" id="{E032A770-C861-A48E-3C68-13E70B638591}"/>
              </a:ext>
            </a:extLst>
          </p:cNvPr>
          <p:cNvGrpSpPr/>
          <p:nvPr/>
        </p:nvGrpSpPr>
        <p:grpSpPr>
          <a:xfrm>
            <a:off x="5009678" y="4488716"/>
            <a:ext cx="120579" cy="310562"/>
            <a:chOff x="3417682" y="2565917"/>
            <a:chExt cx="164179" cy="422856"/>
          </a:xfrm>
          <a:solidFill>
            <a:schemeClr val="tx1"/>
          </a:solidFill>
        </p:grpSpPr>
        <p:sp>
          <p:nvSpPr>
            <p:cNvPr id="1150" name="Ellipse 1149">
              <a:extLst>
                <a:ext uri="{FF2B5EF4-FFF2-40B4-BE49-F238E27FC236}">
                  <a16:creationId xmlns:a16="http://schemas.microsoft.com/office/drawing/2014/main" id="{02055370-2A1A-1074-2BBB-6F02147FABC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51" name="Rechteck: abgerundete Ecken 1150">
              <a:extLst>
                <a:ext uri="{FF2B5EF4-FFF2-40B4-BE49-F238E27FC236}">
                  <a16:creationId xmlns:a16="http://schemas.microsoft.com/office/drawing/2014/main" id="{091EAE91-3748-8B25-F3AA-CA26167EBD3B}"/>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3" name="Gruppieren 1122">
            <a:extLst>
              <a:ext uri="{FF2B5EF4-FFF2-40B4-BE49-F238E27FC236}">
                <a16:creationId xmlns:a16="http://schemas.microsoft.com/office/drawing/2014/main" id="{C7587672-EDED-11CE-FF49-4E7FB2EFEB2A}"/>
              </a:ext>
            </a:extLst>
          </p:cNvPr>
          <p:cNvGrpSpPr/>
          <p:nvPr/>
        </p:nvGrpSpPr>
        <p:grpSpPr>
          <a:xfrm>
            <a:off x="5181896" y="4488716"/>
            <a:ext cx="120579" cy="310562"/>
            <a:chOff x="3417682" y="2565917"/>
            <a:chExt cx="164179" cy="422856"/>
          </a:xfrm>
          <a:solidFill>
            <a:schemeClr val="tx1"/>
          </a:solidFill>
        </p:grpSpPr>
        <p:sp>
          <p:nvSpPr>
            <p:cNvPr id="1148" name="Ellipse 1147">
              <a:extLst>
                <a:ext uri="{FF2B5EF4-FFF2-40B4-BE49-F238E27FC236}">
                  <a16:creationId xmlns:a16="http://schemas.microsoft.com/office/drawing/2014/main" id="{CE43C47F-192F-A8BF-3C99-F853C1929B91}"/>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49" name="Rechteck: abgerundete Ecken 1148">
              <a:extLst>
                <a:ext uri="{FF2B5EF4-FFF2-40B4-BE49-F238E27FC236}">
                  <a16:creationId xmlns:a16="http://schemas.microsoft.com/office/drawing/2014/main" id="{5D106B39-3D12-31AC-356A-BD1CA5F4ACC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4" name="Gruppieren 1123">
            <a:extLst>
              <a:ext uri="{FF2B5EF4-FFF2-40B4-BE49-F238E27FC236}">
                <a16:creationId xmlns:a16="http://schemas.microsoft.com/office/drawing/2014/main" id="{A301AA1A-F0C2-90F7-BCBC-DE7967C332EA}"/>
              </a:ext>
            </a:extLst>
          </p:cNvPr>
          <p:cNvGrpSpPr/>
          <p:nvPr/>
        </p:nvGrpSpPr>
        <p:grpSpPr>
          <a:xfrm>
            <a:off x="5354113" y="4488716"/>
            <a:ext cx="120579" cy="310562"/>
            <a:chOff x="3417682" y="2565917"/>
            <a:chExt cx="164179" cy="422856"/>
          </a:xfrm>
          <a:solidFill>
            <a:schemeClr val="tx1"/>
          </a:solidFill>
        </p:grpSpPr>
        <p:sp>
          <p:nvSpPr>
            <p:cNvPr id="1146" name="Ellipse 1145">
              <a:extLst>
                <a:ext uri="{FF2B5EF4-FFF2-40B4-BE49-F238E27FC236}">
                  <a16:creationId xmlns:a16="http://schemas.microsoft.com/office/drawing/2014/main" id="{0259EB79-1330-00F1-89AF-7C5616F72D3A}"/>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47" name="Rechteck: abgerundete Ecken 1146">
              <a:extLst>
                <a:ext uri="{FF2B5EF4-FFF2-40B4-BE49-F238E27FC236}">
                  <a16:creationId xmlns:a16="http://schemas.microsoft.com/office/drawing/2014/main" id="{1C455B88-AF0E-3D4B-2875-CBA285DE4E3F}"/>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5" name="Gruppieren 1124">
            <a:extLst>
              <a:ext uri="{FF2B5EF4-FFF2-40B4-BE49-F238E27FC236}">
                <a16:creationId xmlns:a16="http://schemas.microsoft.com/office/drawing/2014/main" id="{9D75D2BD-D169-F170-28E0-8CC3496D71F4}"/>
              </a:ext>
            </a:extLst>
          </p:cNvPr>
          <p:cNvGrpSpPr/>
          <p:nvPr/>
        </p:nvGrpSpPr>
        <p:grpSpPr>
          <a:xfrm>
            <a:off x="5526331" y="4488716"/>
            <a:ext cx="120579" cy="310562"/>
            <a:chOff x="3417682" y="2565917"/>
            <a:chExt cx="164179" cy="422856"/>
          </a:xfrm>
          <a:solidFill>
            <a:schemeClr val="tx1"/>
          </a:solidFill>
        </p:grpSpPr>
        <p:sp>
          <p:nvSpPr>
            <p:cNvPr id="1144" name="Ellipse 1143">
              <a:extLst>
                <a:ext uri="{FF2B5EF4-FFF2-40B4-BE49-F238E27FC236}">
                  <a16:creationId xmlns:a16="http://schemas.microsoft.com/office/drawing/2014/main" id="{FB13025C-285E-3B75-4247-D0490064F9D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45" name="Rechteck: abgerundete Ecken 1144">
              <a:extLst>
                <a:ext uri="{FF2B5EF4-FFF2-40B4-BE49-F238E27FC236}">
                  <a16:creationId xmlns:a16="http://schemas.microsoft.com/office/drawing/2014/main" id="{9D2B1352-9992-EBC6-E1C2-AE8A08F9D38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6" name="Gruppieren 1125">
            <a:extLst>
              <a:ext uri="{FF2B5EF4-FFF2-40B4-BE49-F238E27FC236}">
                <a16:creationId xmlns:a16="http://schemas.microsoft.com/office/drawing/2014/main" id="{B5BB547F-DAB6-2DAA-2EFD-5E920AE89E4C}"/>
              </a:ext>
            </a:extLst>
          </p:cNvPr>
          <p:cNvGrpSpPr/>
          <p:nvPr/>
        </p:nvGrpSpPr>
        <p:grpSpPr>
          <a:xfrm>
            <a:off x="5698549" y="4488716"/>
            <a:ext cx="120579" cy="310562"/>
            <a:chOff x="3417682" y="2565917"/>
            <a:chExt cx="164179" cy="422856"/>
          </a:xfrm>
          <a:solidFill>
            <a:schemeClr val="tx1"/>
          </a:solidFill>
        </p:grpSpPr>
        <p:sp>
          <p:nvSpPr>
            <p:cNvPr id="1142" name="Ellipse 1141">
              <a:extLst>
                <a:ext uri="{FF2B5EF4-FFF2-40B4-BE49-F238E27FC236}">
                  <a16:creationId xmlns:a16="http://schemas.microsoft.com/office/drawing/2014/main" id="{0E4FA0C2-F2EF-AA37-CB93-7BCE9D8C109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43" name="Rechteck: abgerundete Ecken 1142">
              <a:extLst>
                <a:ext uri="{FF2B5EF4-FFF2-40B4-BE49-F238E27FC236}">
                  <a16:creationId xmlns:a16="http://schemas.microsoft.com/office/drawing/2014/main" id="{8871362E-3AFC-E5A4-0929-17085B086DDA}"/>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7" name="Gruppieren 1126">
            <a:extLst>
              <a:ext uri="{FF2B5EF4-FFF2-40B4-BE49-F238E27FC236}">
                <a16:creationId xmlns:a16="http://schemas.microsoft.com/office/drawing/2014/main" id="{DDF7A407-E3A4-8F0F-141C-A5E068A3B3CC}"/>
              </a:ext>
            </a:extLst>
          </p:cNvPr>
          <p:cNvGrpSpPr/>
          <p:nvPr/>
        </p:nvGrpSpPr>
        <p:grpSpPr>
          <a:xfrm>
            <a:off x="5870767" y="4488716"/>
            <a:ext cx="120579" cy="310562"/>
            <a:chOff x="3417682" y="2565917"/>
            <a:chExt cx="164179" cy="422856"/>
          </a:xfrm>
          <a:solidFill>
            <a:schemeClr val="tx1"/>
          </a:solidFill>
        </p:grpSpPr>
        <p:sp>
          <p:nvSpPr>
            <p:cNvPr id="1140" name="Ellipse 1139">
              <a:extLst>
                <a:ext uri="{FF2B5EF4-FFF2-40B4-BE49-F238E27FC236}">
                  <a16:creationId xmlns:a16="http://schemas.microsoft.com/office/drawing/2014/main" id="{BD1E8A3C-EC16-0BEC-9437-EB5FC2B747BB}"/>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41" name="Rechteck: abgerundete Ecken 1140">
              <a:extLst>
                <a:ext uri="{FF2B5EF4-FFF2-40B4-BE49-F238E27FC236}">
                  <a16:creationId xmlns:a16="http://schemas.microsoft.com/office/drawing/2014/main" id="{63A2A815-8C50-B169-CA42-B411F6DA757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8" name="Gruppieren 1127">
            <a:extLst>
              <a:ext uri="{FF2B5EF4-FFF2-40B4-BE49-F238E27FC236}">
                <a16:creationId xmlns:a16="http://schemas.microsoft.com/office/drawing/2014/main" id="{714609D6-DE70-F08E-4ACD-F8191EFF2B9B}"/>
              </a:ext>
            </a:extLst>
          </p:cNvPr>
          <p:cNvGrpSpPr/>
          <p:nvPr/>
        </p:nvGrpSpPr>
        <p:grpSpPr>
          <a:xfrm>
            <a:off x="6042984" y="4488716"/>
            <a:ext cx="120579" cy="310562"/>
            <a:chOff x="3417682" y="2565917"/>
            <a:chExt cx="164179" cy="422856"/>
          </a:xfrm>
          <a:solidFill>
            <a:schemeClr val="tx1"/>
          </a:solidFill>
        </p:grpSpPr>
        <p:sp>
          <p:nvSpPr>
            <p:cNvPr id="1138" name="Ellipse 1137">
              <a:extLst>
                <a:ext uri="{FF2B5EF4-FFF2-40B4-BE49-F238E27FC236}">
                  <a16:creationId xmlns:a16="http://schemas.microsoft.com/office/drawing/2014/main" id="{73FB228D-D29F-D5E5-C4C2-B3194CD32A6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39" name="Rechteck: abgerundete Ecken 1138">
              <a:extLst>
                <a:ext uri="{FF2B5EF4-FFF2-40B4-BE49-F238E27FC236}">
                  <a16:creationId xmlns:a16="http://schemas.microsoft.com/office/drawing/2014/main" id="{8AA0C39B-A544-334A-6867-35C1FE87F01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29" name="Gruppieren 1128">
            <a:extLst>
              <a:ext uri="{FF2B5EF4-FFF2-40B4-BE49-F238E27FC236}">
                <a16:creationId xmlns:a16="http://schemas.microsoft.com/office/drawing/2014/main" id="{E0B5B45A-E800-F69D-63C7-CD76141DB2B7}"/>
              </a:ext>
            </a:extLst>
          </p:cNvPr>
          <p:cNvGrpSpPr/>
          <p:nvPr/>
        </p:nvGrpSpPr>
        <p:grpSpPr>
          <a:xfrm>
            <a:off x="6215202" y="4488716"/>
            <a:ext cx="120579" cy="310562"/>
            <a:chOff x="3417682" y="2565917"/>
            <a:chExt cx="164179" cy="422856"/>
          </a:xfrm>
          <a:solidFill>
            <a:schemeClr val="tx1"/>
          </a:solidFill>
        </p:grpSpPr>
        <p:sp>
          <p:nvSpPr>
            <p:cNvPr id="1136" name="Ellipse 1135">
              <a:extLst>
                <a:ext uri="{FF2B5EF4-FFF2-40B4-BE49-F238E27FC236}">
                  <a16:creationId xmlns:a16="http://schemas.microsoft.com/office/drawing/2014/main" id="{CE82249F-1251-797F-4FF9-0AC84FD2B51E}"/>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37" name="Rechteck: abgerundete Ecken 1136">
              <a:extLst>
                <a:ext uri="{FF2B5EF4-FFF2-40B4-BE49-F238E27FC236}">
                  <a16:creationId xmlns:a16="http://schemas.microsoft.com/office/drawing/2014/main" id="{3746ED11-1681-2251-7FCB-94E8348747F5}"/>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30" name="Gruppieren 1129">
            <a:extLst>
              <a:ext uri="{FF2B5EF4-FFF2-40B4-BE49-F238E27FC236}">
                <a16:creationId xmlns:a16="http://schemas.microsoft.com/office/drawing/2014/main" id="{E705595E-7A34-ABF5-791D-D1369EA41DEA}"/>
              </a:ext>
            </a:extLst>
          </p:cNvPr>
          <p:cNvGrpSpPr/>
          <p:nvPr/>
        </p:nvGrpSpPr>
        <p:grpSpPr>
          <a:xfrm>
            <a:off x="6387420" y="4488716"/>
            <a:ext cx="120579" cy="310562"/>
            <a:chOff x="3417682" y="2565917"/>
            <a:chExt cx="164179" cy="422856"/>
          </a:xfrm>
          <a:solidFill>
            <a:schemeClr val="tx1"/>
          </a:solidFill>
        </p:grpSpPr>
        <p:sp>
          <p:nvSpPr>
            <p:cNvPr id="1134" name="Ellipse 1133">
              <a:extLst>
                <a:ext uri="{FF2B5EF4-FFF2-40B4-BE49-F238E27FC236}">
                  <a16:creationId xmlns:a16="http://schemas.microsoft.com/office/drawing/2014/main" id="{BB353A83-51C9-7B30-52A6-81C0754AB2F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35" name="Rechteck: abgerundete Ecken 1134">
              <a:extLst>
                <a:ext uri="{FF2B5EF4-FFF2-40B4-BE49-F238E27FC236}">
                  <a16:creationId xmlns:a16="http://schemas.microsoft.com/office/drawing/2014/main" id="{76442B98-DF9B-3F05-A8ED-D60B9D0F540C}"/>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31" name="Gruppieren 1130">
            <a:extLst>
              <a:ext uri="{FF2B5EF4-FFF2-40B4-BE49-F238E27FC236}">
                <a16:creationId xmlns:a16="http://schemas.microsoft.com/office/drawing/2014/main" id="{353B2613-CF29-71A3-C100-3CBA1BA44336}"/>
              </a:ext>
            </a:extLst>
          </p:cNvPr>
          <p:cNvGrpSpPr/>
          <p:nvPr/>
        </p:nvGrpSpPr>
        <p:grpSpPr>
          <a:xfrm>
            <a:off x="6559638" y="4488716"/>
            <a:ext cx="120579" cy="310562"/>
            <a:chOff x="3417682" y="2565917"/>
            <a:chExt cx="164179" cy="422856"/>
          </a:xfrm>
          <a:solidFill>
            <a:schemeClr val="tx1"/>
          </a:solidFill>
        </p:grpSpPr>
        <p:sp>
          <p:nvSpPr>
            <p:cNvPr id="1132" name="Ellipse 1131">
              <a:extLst>
                <a:ext uri="{FF2B5EF4-FFF2-40B4-BE49-F238E27FC236}">
                  <a16:creationId xmlns:a16="http://schemas.microsoft.com/office/drawing/2014/main" id="{02D3EFBE-2D1C-D610-1E32-3ED7B23F8F04}"/>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33" name="Rechteck: abgerundete Ecken 1132">
              <a:extLst>
                <a:ext uri="{FF2B5EF4-FFF2-40B4-BE49-F238E27FC236}">
                  <a16:creationId xmlns:a16="http://schemas.microsoft.com/office/drawing/2014/main" id="{6E7E4794-F6D2-5924-F35C-7BC6AC338421}"/>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53" name="Gruppieren 1152">
            <a:extLst>
              <a:ext uri="{FF2B5EF4-FFF2-40B4-BE49-F238E27FC236}">
                <a16:creationId xmlns:a16="http://schemas.microsoft.com/office/drawing/2014/main" id="{A32BBBF9-008B-24F0-28B8-6CA7D5655667}"/>
              </a:ext>
            </a:extLst>
          </p:cNvPr>
          <p:cNvGrpSpPr/>
          <p:nvPr/>
        </p:nvGrpSpPr>
        <p:grpSpPr>
          <a:xfrm>
            <a:off x="5009754" y="4884923"/>
            <a:ext cx="120579" cy="310562"/>
            <a:chOff x="3417682" y="2565917"/>
            <a:chExt cx="164179" cy="422856"/>
          </a:xfrm>
          <a:solidFill>
            <a:schemeClr val="accent1"/>
          </a:solidFill>
        </p:grpSpPr>
        <p:sp>
          <p:nvSpPr>
            <p:cNvPr id="1181" name="Ellipse 1180">
              <a:extLst>
                <a:ext uri="{FF2B5EF4-FFF2-40B4-BE49-F238E27FC236}">
                  <a16:creationId xmlns:a16="http://schemas.microsoft.com/office/drawing/2014/main" id="{87BC7A4B-693C-AA09-5053-3925A430CA34}"/>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82" name="Rechteck: abgerundete Ecken 1181">
              <a:extLst>
                <a:ext uri="{FF2B5EF4-FFF2-40B4-BE49-F238E27FC236}">
                  <a16:creationId xmlns:a16="http://schemas.microsoft.com/office/drawing/2014/main" id="{7DE36C89-5DA7-3B0F-4949-E5F1237301D6}"/>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54" name="Gruppieren 1153">
            <a:extLst>
              <a:ext uri="{FF2B5EF4-FFF2-40B4-BE49-F238E27FC236}">
                <a16:creationId xmlns:a16="http://schemas.microsoft.com/office/drawing/2014/main" id="{CC45986B-5054-2741-7AE3-AA3402484CD9}"/>
              </a:ext>
            </a:extLst>
          </p:cNvPr>
          <p:cNvGrpSpPr/>
          <p:nvPr/>
        </p:nvGrpSpPr>
        <p:grpSpPr>
          <a:xfrm>
            <a:off x="5181972" y="4884923"/>
            <a:ext cx="120579" cy="310562"/>
            <a:chOff x="3417682" y="2565917"/>
            <a:chExt cx="164179" cy="422856"/>
          </a:xfrm>
          <a:solidFill>
            <a:schemeClr val="accent1"/>
          </a:solidFill>
        </p:grpSpPr>
        <p:sp>
          <p:nvSpPr>
            <p:cNvPr id="1179" name="Ellipse 1178">
              <a:extLst>
                <a:ext uri="{FF2B5EF4-FFF2-40B4-BE49-F238E27FC236}">
                  <a16:creationId xmlns:a16="http://schemas.microsoft.com/office/drawing/2014/main" id="{D82673D7-9E5E-0B51-428F-A443D97327B2}"/>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80" name="Rechteck: abgerundete Ecken 1179">
              <a:extLst>
                <a:ext uri="{FF2B5EF4-FFF2-40B4-BE49-F238E27FC236}">
                  <a16:creationId xmlns:a16="http://schemas.microsoft.com/office/drawing/2014/main" id="{4BB6DB45-65DB-7C0C-8791-FE517BA160B5}"/>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55" name="Gruppieren 1154">
            <a:extLst>
              <a:ext uri="{FF2B5EF4-FFF2-40B4-BE49-F238E27FC236}">
                <a16:creationId xmlns:a16="http://schemas.microsoft.com/office/drawing/2014/main" id="{00EA971D-352B-3210-313C-B0D6D53FF1DA}"/>
              </a:ext>
            </a:extLst>
          </p:cNvPr>
          <p:cNvGrpSpPr/>
          <p:nvPr/>
        </p:nvGrpSpPr>
        <p:grpSpPr>
          <a:xfrm>
            <a:off x="5354189" y="4884923"/>
            <a:ext cx="120579" cy="310562"/>
            <a:chOff x="3417682" y="2565917"/>
            <a:chExt cx="164179" cy="422856"/>
          </a:xfrm>
          <a:solidFill>
            <a:schemeClr val="accent1"/>
          </a:solidFill>
        </p:grpSpPr>
        <p:sp>
          <p:nvSpPr>
            <p:cNvPr id="1177" name="Ellipse 1176">
              <a:extLst>
                <a:ext uri="{FF2B5EF4-FFF2-40B4-BE49-F238E27FC236}">
                  <a16:creationId xmlns:a16="http://schemas.microsoft.com/office/drawing/2014/main" id="{B5F2B34A-9F65-A7B3-EE4C-8AC8FAB3D183}"/>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78" name="Rechteck: abgerundete Ecken 1177">
              <a:extLst>
                <a:ext uri="{FF2B5EF4-FFF2-40B4-BE49-F238E27FC236}">
                  <a16:creationId xmlns:a16="http://schemas.microsoft.com/office/drawing/2014/main" id="{D77D6C1B-3D61-DC78-89F7-38868CBB374A}"/>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56" name="Gruppieren 1155">
            <a:extLst>
              <a:ext uri="{FF2B5EF4-FFF2-40B4-BE49-F238E27FC236}">
                <a16:creationId xmlns:a16="http://schemas.microsoft.com/office/drawing/2014/main" id="{B08A0FA8-53BE-B59F-169E-BCE3CF3B25CA}"/>
              </a:ext>
            </a:extLst>
          </p:cNvPr>
          <p:cNvGrpSpPr/>
          <p:nvPr/>
        </p:nvGrpSpPr>
        <p:grpSpPr>
          <a:xfrm>
            <a:off x="5526407" y="4884923"/>
            <a:ext cx="120579" cy="310562"/>
            <a:chOff x="3417682" y="2565917"/>
            <a:chExt cx="164179" cy="422856"/>
          </a:xfrm>
          <a:solidFill>
            <a:schemeClr val="accent1"/>
          </a:solidFill>
        </p:grpSpPr>
        <p:sp>
          <p:nvSpPr>
            <p:cNvPr id="1175" name="Ellipse 1174">
              <a:extLst>
                <a:ext uri="{FF2B5EF4-FFF2-40B4-BE49-F238E27FC236}">
                  <a16:creationId xmlns:a16="http://schemas.microsoft.com/office/drawing/2014/main" id="{5251DE77-39B1-8A1D-54E1-D53C1BDE66C8}"/>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76" name="Rechteck: abgerundete Ecken 1175">
              <a:extLst>
                <a:ext uri="{FF2B5EF4-FFF2-40B4-BE49-F238E27FC236}">
                  <a16:creationId xmlns:a16="http://schemas.microsoft.com/office/drawing/2014/main" id="{B09D5943-BEA2-7434-6B37-940DCF8106A5}"/>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57" name="Gruppieren 1156">
            <a:extLst>
              <a:ext uri="{FF2B5EF4-FFF2-40B4-BE49-F238E27FC236}">
                <a16:creationId xmlns:a16="http://schemas.microsoft.com/office/drawing/2014/main" id="{34A57A1C-E488-A9EC-83FC-F5C5C02AEE01}"/>
              </a:ext>
            </a:extLst>
          </p:cNvPr>
          <p:cNvGrpSpPr/>
          <p:nvPr/>
        </p:nvGrpSpPr>
        <p:grpSpPr>
          <a:xfrm>
            <a:off x="5698625" y="4884923"/>
            <a:ext cx="120579" cy="310562"/>
            <a:chOff x="3417682" y="2565917"/>
            <a:chExt cx="164179" cy="422856"/>
          </a:xfrm>
          <a:solidFill>
            <a:schemeClr val="accent1"/>
          </a:solidFill>
        </p:grpSpPr>
        <p:sp>
          <p:nvSpPr>
            <p:cNvPr id="1173" name="Ellipse 1172">
              <a:extLst>
                <a:ext uri="{FF2B5EF4-FFF2-40B4-BE49-F238E27FC236}">
                  <a16:creationId xmlns:a16="http://schemas.microsoft.com/office/drawing/2014/main" id="{C527F626-D6FA-FF96-FABD-998AB712571D}"/>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74" name="Rechteck: abgerundete Ecken 1173">
              <a:extLst>
                <a:ext uri="{FF2B5EF4-FFF2-40B4-BE49-F238E27FC236}">
                  <a16:creationId xmlns:a16="http://schemas.microsoft.com/office/drawing/2014/main" id="{70923E5C-2FE1-E716-5547-3116814667ED}"/>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58" name="Gruppieren 1157">
            <a:extLst>
              <a:ext uri="{FF2B5EF4-FFF2-40B4-BE49-F238E27FC236}">
                <a16:creationId xmlns:a16="http://schemas.microsoft.com/office/drawing/2014/main" id="{C675973A-4823-69F6-96B0-FECBB7BA4501}"/>
              </a:ext>
            </a:extLst>
          </p:cNvPr>
          <p:cNvGrpSpPr/>
          <p:nvPr/>
        </p:nvGrpSpPr>
        <p:grpSpPr>
          <a:xfrm>
            <a:off x="5870843" y="4884923"/>
            <a:ext cx="120579" cy="310562"/>
            <a:chOff x="3417682" y="2565917"/>
            <a:chExt cx="164179" cy="422856"/>
          </a:xfrm>
          <a:solidFill>
            <a:schemeClr val="tx1"/>
          </a:solidFill>
        </p:grpSpPr>
        <p:sp>
          <p:nvSpPr>
            <p:cNvPr id="1171" name="Ellipse 1170">
              <a:extLst>
                <a:ext uri="{FF2B5EF4-FFF2-40B4-BE49-F238E27FC236}">
                  <a16:creationId xmlns:a16="http://schemas.microsoft.com/office/drawing/2014/main" id="{E22E7BB9-B657-A896-B1C1-083903E0458C}"/>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72" name="Rechteck: abgerundete Ecken 1171">
              <a:extLst>
                <a:ext uri="{FF2B5EF4-FFF2-40B4-BE49-F238E27FC236}">
                  <a16:creationId xmlns:a16="http://schemas.microsoft.com/office/drawing/2014/main" id="{FAFF7DFE-C093-C8BD-58B9-EA23A7DEF857}"/>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59" name="Gruppieren 1158">
            <a:extLst>
              <a:ext uri="{FF2B5EF4-FFF2-40B4-BE49-F238E27FC236}">
                <a16:creationId xmlns:a16="http://schemas.microsoft.com/office/drawing/2014/main" id="{43127888-23F9-3D10-921E-0FCD55EE9D4F}"/>
              </a:ext>
            </a:extLst>
          </p:cNvPr>
          <p:cNvGrpSpPr/>
          <p:nvPr/>
        </p:nvGrpSpPr>
        <p:grpSpPr>
          <a:xfrm>
            <a:off x="6043060" y="4884923"/>
            <a:ext cx="120579" cy="310562"/>
            <a:chOff x="3417682" y="2565917"/>
            <a:chExt cx="164179" cy="422856"/>
          </a:xfrm>
          <a:solidFill>
            <a:schemeClr val="tx1"/>
          </a:solidFill>
        </p:grpSpPr>
        <p:sp>
          <p:nvSpPr>
            <p:cNvPr id="1169" name="Ellipse 1168">
              <a:extLst>
                <a:ext uri="{FF2B5EF4-FFF2-40B4-BE49-F238E27FC236}">
                  <a16:creationId xmlns:a16="http://schemas.microsoft.com/office/drawing/2014/main" id="{003EE788-CE2F-A3D6-C347-F1D405FE92B7}"/>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70" name="Rechteck: abgerundete Ecken 1169">
              <a:extLst>
                <a:ext uri="{FF2B5EF4-FFF2-40B4-BE49-F238E27FC236}">
                  <a16:creationId xmlns:a16="http://schemas.microsoft.com/office/drawing/2014/main" id="{E2FC8073-CE65-2B8C-61FE-4B611990AC4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60" name="Gruppieren 1159">
            <a:extLst>
              <a:ext uri="{FF2B5EF4-FFF2-40B4-BE49-F238E27FC236}">
                <a16:creationId xmlns:a16="http://schemas.microsoft.com/office/drawing/2014/main" id="{BA2A89F2-213C-080D-EF68-812B6CCDB705}"/>
              </a:ext>
            </a:extLst>
          </p:cNvPr>
          <p:cNvGrpSpPr/>
          <p:nvPr/>
        </p:nvGrpSpPr>
        <p:grpSpPr>
          <a:xfrm>
            <a:off x="6215278" y="4884923"/>
            <a:ext cx="120579" cy="310562"/>
            <a:chOff x="3417682" y="2565917"/>
            <a:chExt cx="164179" cy="422856"/>
          </a:xfrm>
          <a:solidFill>
            <a:schemeClr val="tx1"/>
          </a:solidFill>
        </p:grpSpPr>
        <p:sp>
          <p:nvSpPr>
            <p:cNvPr id="1167" name="Ellipse 1166">
              <a:extLst>
                <a:ext uri="{FF2B5EF4-FFF2-40B4-BE49-F238E27FC236}">
                  <a16:creationId xmlns:a16="http://schemas.microsoft.com/office/drawing/2014/main" id="{643D3DF0-2F27-9AAD-B49D-9B0F5F3B9D52}"/>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68" name="Rechteck: abgerundete Ecken 1167">
              <a:extLst>
                <a:ext uri="{FF2B5EF4-FFF2-40B4-BE49-F238E27FC236}">
                  <a16:creationId xmlns:a16="http://schemas.microsoft.com/office/drawing/2014/main" id="{841614E9-9BCF-36D7-E797-21C93C7D2DA6}"/>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61" name="Gruppieren 1160">
            <a:extLst>
              <a:ext uri="{FF2B5EF4-FFF2-40B4-BE49-F238E27FC236}">
                <a16:creationId xmlns:a16="http://schemas.microsoft.com/office/drawing/2014/main" id="{7BE2FC77-D747-AA01-4BA3-573E1031FB96}"/>
              </a:ext>
            </a:extLst>
          </p:cNvPr>
          <p:cNvGrpSpPr/>
          <p:nvPr/>
        </p:nvGrpSpPr>
        <p:grpSpPr>
          <a:xfrm>
            <a:off x="6387496" y="4884923"/>
            <a:ext cx="120579" cy="310562"/>
            <a:chOff x="3417682" y="2565917"/>
            <a:chExt cx="164179" cy="422856"/>
          </a:xfrm>
          <a:solidFill>
            <a:schemeClr val="tx1"/>
          </a:solidFill>
        </p:grpSpPr>
        <p:sp>
          <p:nvSpPr>
            <p:cNvPr id="1165" name="Ellipse 1164">
              <a:extLst>
                <a:ext uri="{FF2B5EF4-FFF2-40B4-BE49-F238E27FC236}">
                  <a16:creationId xmlns:a16="http://schemas.microsoft.com/office/drawing/2014/main" id="{F622FA7E-1A99-4C9C-6628-96BD8AA5995D}"/>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66" name="Rechteck: abgerundete Ecken 1165">
              <a:extLst>
                <a:ext uri="{FF2B5EF4-FFF2-40B4-BE49-F238E27FC236}">
                  <a16:creationId xmlns:a16="http://schemas.microsoft.com/office/drawing/2014/main" id="{52FC759D-5A5F-77AA-2017-2A2E05F51AC2}"/>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62" name="Gruppieren 1161">
            <a:extLst>
              <a:ext uri="{FF2B5EF4-FFF2-40B4-BE49-F238E27FC236}">
                <a16:creationId xmlns:a16="http://schemas.microsoft.com/office/drawing/2014/main" id="{D3F7225A-4CCB-8A18-42CB-447FC2D9849A}"/>
              </a:ext>
            </a:extLst>
          </p:cNvPr>
          <p:cNvGrpSpPr/>
          <p:nvPr/>
        </p:nvGrpSpPr>
        <p:grpSpPr>
          <a:xfrm>
            <a:off x="6559714" y="4884923"/>
            <a:ext cx="120579" cy="310562"/>
            <a:chOff x="3417682" y="2565917"/>
            <a:chExt cx="164179" cy="422856"/>
          </a:xfrm>
          <a:solidFill>
            <a:schemeClr val="tx1"/>
          </a:solidFill>
        </p:grpSpPr>
        <p:sp>
          <p:nvSpPr>
            <p:cNvPr id="1163" name="Ellipse 1162">
              <a:extLst>
                <a:ext uri="{FF2B5EF4-FFF2-40B4-BE49-F238E27FC236}">
                  <a16:creationId xmlns:a16="http://schemas.microsoft.com/office/drawing/2014/main" id="{E89E3AA0-3E72-528E-3535-65E4111F59B0}"/>
                </a:ext>
              </a:extLst>
            </p:cNvPr>
            <p:cNvSpPr>
              <a:spLocks noChangeAspect="1"/>
            </p:cNvSpPr>
            <p:nvPr/>
          </p:nvSpPr>
          <p:spPr>
            <a:xfrm>
              <a:off x="3417682" y="2565917"/>
              <a:ext cx="164179" cy="16417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164" name="Rechteck: abgerundete Ecken 1163">
              <a:extLst>
                <a:ext uri="{FF2B5EF4-FFF2-40B4-BE49-F238E27FC236}">
                  <a16:creationId xmlns:a16="http://schemas.microsoft.com/office/drawing/2014/main" id="{61A0A0F4-5B0E-BBC2-73FC-125949C1A1FD}"/>
                </a:ext>
              </a:extLst>
            </p:cNvPr>
            <p:cNvSpPr/>
            <p:nvPr/>
          </p:nvSpPr>
          <p:spPr>
            <a:xfrm>
              <a:off x="3417682" y="2755361"/>
              <a:ext cx="164179" cy="2334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grpSp>
      <p:grpSp>
        <p:nvGrpSpPr>
          <p:cNvPr id="1184" name="Gruppieren 1183">
            <a:extLst>
              <a:ext uri="{FF2B5EF4-FFF2-40B4-BE49-F238E27FC236}">
                <a16:creationId xmlns:a16="http://schemas.microsoft.com/office/drawing/2014/main" id="{7B7AD2B4-D63D-41B8-30E0-80F729CE93B1}"/>
              </a:ext>
            </a:extLst>
          </p:cNvPr>
          <p:cNvGrpSpPr/>
          <p:nvPr/>
        </p:nvGrpSpPr>
        <p:grpSpPr>
          <a:xfrm>
            <a:off x="5009677" y="5287055"/>
            <a:ext cx="120579" cy="310562"/>
            <a:chOff x="3417682" y="2565917"/>
            <a:chExt cx="164179" cy="422856"/>
          </a:xfrm>
          <a:solidFill>
            <a:schemeClr val="accent1"/>
          </a:solidFill>
        </p:grpSpPr>
        <p:sp>
          <p:nvSpPr>
            <p:cNvPr id="1212" name="Ellipse 1211">
              <a:extLst>
                <a:ext uri="{FF2B5EF4-FFF2-40B4-BE49-F238E27FC236}">
                  <a16:creationId xmlns:a16="http://schemas.microsoft.com/office/drawing/2014/main" id="{005758E3-8C03-A068-E008-1206BC1158DE}"/>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13" name="Rechteck: abgerundete Ecken 1212">
              <a:extLst>
                <a:ext uri="{FF2B5EF4-FFF2-40B4-BE49-F238E27FC236}">
                  <a16:creationId xmlns:a16="http://schemas.microsoft.com/office/drawing/2014/main" id="{925D214F-E67C-CB45-47F6-DDA9FA78C081}"/>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85" name="Gruppieren 1184">
            <a:extLst>
              <a:ext uri="{FF2B5EF4-FFF2-40B4-BE49-F238E27FC236}">
                <a16:creationId xmlns:a16="http://schemas.microsoft.com/office/drawing/2014/main" id="{ED7ACC69-3E24-7042-1A0F-086B8573AB11}"/>
              </a:ext>
            </a:extLst>
          </p:cNvPr>
          <p:cNvGrpSpPr/>
          <p:nvPr/>
        </p:nvGrpSpPr>
        <p:grpSpPr>
          <a:xfrm>
            <a:off x="5181895" y="5287055"/>
            <a:ext cx="120579" cy="310562"/>
            <a:chOff x="3417682" y="2565917"/>
            <a:chExt cx="164179" cy="422856"/>
          </a:xfrm>
          <a:solidFill>
            <a:schemeClr val="accent1"/>
          </a:solidFill>
        </p:grpSpPr>
        <p:sp>
          <p:nvSpPr>
            <p:cNvPr id="1210" name="Ellipse 1209">
              <a:extLst>
                <a:ext uri="{FF2B5EF4-FFF2-40B4-BE49-F238E27FC236}">
                  <a16:creationId xmlns:a16="http://schemas.microsoft.com/office/drawing/2014/main" id="{A64A528C-9CA7-2A90-59D7-19E2F214433B}"/>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11" name="Rechteck: abgerundete Ecken 1210">
              <a:extLst>
                <a:ext uri="{FF2B5EF4-FFF2-40B4-BE49-F238E27FC236}">
                  <a16:creationId xmlns:a16="http://schemas.microsoft.com/office/drawing/2014/main" id="{A8A3C133-10FD-BEAA-9658-2862A3F60D39}"/>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86" name="Gruppieren 1185">
            <a:extLst>
              <a:ext uri="{FF2B5EF4-FFF2-40B4-BE49-F238E27FC236}">
                <a16:creationId xmlns:a16="http://schemas.microsoft.com/office/drawing/2014/main" id="{83535E44-324D-B3C2-192D-5A4239127543}"/>
              </a:ext>
            </a:extLst>
          </p:cNvPr>
          <p:cNvGrpSpPr/>
          <p:nvPr/>
        </p:nvGrpSpPr>
        <p:grpSpPr>
          <a:xfrm>
            <a:off x="5354112" y="5287055"/>
            <a:ext cx="120579" cy="310562"/>
            <a:chOff x="3417682" y="2565917"/>
            <a:chExt cx="164179" cy="422856"/>
          </a:xfrm>
          <a:solidFill>
            <a:schemeClr val="accent1"/>
          </a:solidFill>
        </p:grpSpPr>
        <p:sp>
          <p:nvSpPr>
            <p:cNvPr id="1208" name="Ellipse 1207">
              <a:extLst>
                <a:ext uri="{FF2B5EF4-FFF2-40B4-BE49-F238E27FC236}">
                  <a16:creationId xmlns:a16="http://schemas.microsoft.com/office/drawing/2014/main" id="{8C9C1EB7-383B-BEB9-8A44-0036BE08CC3C}"/>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09" name="Rechteck: abgerundete Ecken 1208">
              <a:extLst>
                <a:ext uri="{FF2B5EF4-FFF2-40B4-BE49-F238E27FC236}">
                  <a16:creationId xmlns:a16="http://schemas.microsoft.com/office/drawing/2014/main" id="{CA42AA73-7632-3818-C952-EE40749877F6}"/>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87" name="Gruppieren 1186">
            <a:extLst>
              <a:ext uri="{FF2B5EF4-FFF2-40B4-BE49-F238E27FC236}">
                <a16:creationId xmlns:a16="http://schemas.microsoft.com/office/drawing/2014/main" id="{B361B71F-966A-73D5-3A82-109E5462C7FD}"/>
              </a:ext>
            </a:extLst>
          </p:cNvPr>
          <p:cNvGrpSpPr/>
          <p:nvPr/>
        </p:nvGrpSpPr>
        <p:grpSpPr>
          <a:xfrm>
            <a:off x="5526330" y="5287055"/>
            <a:ext cx="120579" cy="310562"/>
            <a:chOff x="3417682" y="2565917"/>
            <a:chExt cx="164179" cy="422856"/>
          </a:xfrm>
          <a:solidFill>
            <a:schemeClr val="accent1"/>
          </a:solidFill>
        </p:grpSpPr>
        <p:sp>
          <p:nvSpPr>
            <p:cNvPr id="1206" name="Ellipse 1205">
              <a:extLst>
                <a:ext uri="{FF2B5EF4-FFF2-40B4-BE49-F238E27FC236}">
                  <a16:creationId xmlns:a16="http://schemas.microsoft.com/office/drawing/2014/main" id="{D994DC60-87B9-791E-F535-98A8781F6F09}"/>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07" name="Rechteck: abgerundete Ecken 1206">
              <a:extLst>
                <a:ext uri="{FF2B5EF4-FFF2-40B4-BE49-F238E27FC236}">
                  <a16:creationId xmlns:a16="http://schemas.microsoft.com/office/drawing/2014/main" id="{A7C08059-0A5A-7D65-F5E0-F5087B98F45F}"/>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88" name="Gruppieren 1187">
            <a:extLst>
              <a:ext uri="{FF2B5EF4-FFF2-40B4-BE49-F238E27FC236}">
                <a16:creationId xmlns:a16="http://schemas.microsoft.com/office/drawing/2014/main" id="{BCC25064-CBCB-E2AF-4C38-A3BBD29F16D7}"/>
              </a:ext>
            </a:extLst>
          </p:cNvPr>
          <p:cNvGrpSpPr/>
          <p:nvPr/>
        </p:nvGrpSpPr>
        <p:grpSpPr>
          <a:xfrm>
            <a:off x="5698548" y="5287055"/>
            <a:ext cx="120579" cy="310562"/>
            <a:chOff x="3417682" y="2565917"/>
            <a:chExt cx="164179" cy="422856"/>
          </a:xfrm>
          <a:solidFill>
            <a:schemeClr val="accent1"/>
          </a:solidFill>
        </p:grpSpPr>
        <p:sp>
          <p:nvSpPr>
            <p:cNvPr id="1204" name="Ellipse 1203">
              <a:extLst>
                <a:ext uri="{FF2B5EF4-FFF2-40B4-BE49-F238E27FC236}">
                  <a16:creationId xmlns:a16="http://schemas.microsoft.com/office/drawing/2014/main" id="{2FA2C3B2-1E46-B40B-A502-C18CA164604E}"/>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05" name="Rechteck: abgerundete Ecken 1204">
              <a:extLst>
                <a:ext uri="{FF2B5EF4-FFF2-40B4-BE49-F238E27FC236}">
                  <a16:creationId xmlns:a16="http://schemas.microsoft.com/office/drawing/2014/main" id="{27A66E5B-3BBB-834A-C87A-3D3D478B8B73}"/>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89" name="Gruppieren 1188">
            <a:extLst>
              <a:ext uri="{FF2B5EF4-FFF2-40B4-BE49-F238E27FC236}">
                <a16:creationId xmlns:a16="http://schemas.microsoft.com/office/drawing/2014/main" id="{2A9872EC-7E86-706C-4C8D-81BD9BFD60FA}"/>
              </a:ext>
            </a:extLst>
          </p:cNvPr>
          <p:cNvGrpSpPr/>
          <p:nvPr/>
        </p:nvGrpSpPr>
        <p:grpSpPr>
          <a:xfrm>
            <a:off x="5870766" y="5287055"/>
            <a:ext cx="120579" cy="310562"/>
            <a:chOff x="3417682" y="2565917"/>
            <a:chExt cx="164179" cy="422856"/>
          </a:xfrm>
          <a:solidFill>
            <a:schemeClr val="accent1"/>
          </a:solidFill>
        </p:grpSpPr>
        <p:sp>
          <p:nvSpPr>
            <p:cNvPr id="1202" name="Ellipse 1201">
              <a:extLst>
                <a:ext uri="{FF2B5EF4-FFF2-40B4-BE49-F238E27FC236}">
                  <a16:creationId xmlns:a16="http://schemas.microsoft.com/office/drawing/2014/main" id="{90C036DC-6BBC-8A7B-8640-3EFCB94DADF6}"/>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03" name="Rechteck: abgerundete Ecken 1202">
              <a:extLst>
                <a:ext uri="{FF2B5EF4-FFF2-40B4-BE49-F238E27FC236}">
                  <a16:creationId xmlns:a16="http://schemas.microsoft.com/office/drawing/2014/main" id="{F0D50DC8-C3DB-207E-509A-961607FF920F}"/>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90" name="Gruppieren 1189">
            <a:extLst>
              <a:ext uri="{FF2B5EF4-FFF2-40B4-BE49-F238E27FC236}">
                <a16:creationId xmlns:a16="http://schemas.microsoft.com/office/drawing/2014/main" id="{EC6721A4-BFC1-F63F-8BE8-80D2AE702E2D}"/>
              </a:ext>
            </a:extLst>
          </p:cNvPr>
          <p:cNvGrpSpPr/>
          <p:nvPr/>
        </p:nvGrpSpPr>
        <p:grpSpPr>
          <a:xfrm>
            <a:off x="6042983" y="5287055"/>
            <a:ext cx="120579" cy="310562"/>
            <a:chOff x="3417682" y="2565917"/>
            <a:chExt cx="164179" cy="422856"/>
          </a:xfrm>
          <a:solidFill>
            <a:schemeClr val="accent1"/>
          </a:solidFill>
        </p:grpSpPr>
        <p:sp>
          <p:nvSpPr>
            <p:cNvPr id="1200" name="Ellipse 1199">
              <a:extLst>
                <a:ext uri="{FF2B5EF4-FFF2-40B4-BE49-F238E27FC236}">
                  <a16:creationId xmlns:a16="http://schemas.microsoft.com/office/drawing/2014/main" id="{A92C8E9D-9C9D-2443-B074-460540BD3F7B}"/>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01" name="Rechteck: abgerundete Ecken 1200">
              <a:extLst>
                <a:ext uri="{FF2B5EF4-FFF2-40B4-BE49-F238E27FC236}">
                  <a16:creationId xmlns:a16="http://schemas.microsoft.com/office/drawing/2014/main" id="{8B3CBA63-1AA8-A9FA-E0B5-D7342AD53C3C}"/>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91" name="Gruppieren 1190">
            <a:extLst>
              <a:ext uri="{FF2B5EF4-FFF2-40B4-BE49-F238E27FC236}">
                <a16:creationId xmlns:a16="http://schemas.microsoft.com/office/drawing/2014/main" id="{36B9EA6C-26E1-576D-341C-9DAE53077614}"/>
              </a:ext>
            </a:extLst>
          </p:cNvPr>
          <p:cNvGrpSpPr/>
          <p:nvPr/>
        </p:nvGrpSpPr>
        <p:grpSpPr>
          <a:xfrm>
            <a:off x="6215201" y="5287055"/>
            <a:ext cx="120579" cy="310562"/>
            <a:chOff x="3417682" y="2565917"/>
            <a:chExt cx="164179" cy="422856"/>
          </a:xfrm>
          <a:solidFill>
            <a:schemeClr val="accent1"/>
          </a:solidFill>
        </p:grpSpPr>
        <p:sp>
          <p:nvSpPr>
            <p:cNvPr id="1198" name="Ellipse 1197">
              <a:extLst>
                <a:ext uri="{FF2B5EF4-FFF2-40B4-BE49-F238E27FC236}">
                  <a16:creationId xmlns:a16="http://schemas.microsoft.com/office/drawing/2014/main" id="{81F51879-23FA-B9BF-ECBE-58219032E5D4}"/>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99" name="Rechteck: abgerundete Ecken 1198">
              <a:extLst>
                <a:ext uri="{FF2B5EF4-FFF2-40B4-BE49-F238E27FC236}">
                  <a16:creationId xmlns:a16="http://schemas.microsoft.com/office/drawing/2014/main" id="{D3AC6621-D49B-2551-CC20-8D49C0A38FFE}"/>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92" name="Gruppieren 1191">
            <a:extLst>
              <a:ext uri="{FF2B5EF4-FFF2-40B4-BE49-F238E27FC236}">
                <a16:creationId xmlns:a16="http://schemas.microsoft.com/office/drawing/2014/main" id="{A8821456-7A0A-BE87-6CEA-0641DC534882}"/>
              </a:ext>
            </a:extLst>
          </p:cNvPr>
          <p:cNvGrpSpPr/>
          <p:nvPr/>
        </p:nvGrpSpPr>
        <p:grpSpPr>
          <a:xfrm>
            <a:off x="6387419" y="5287055"/>
            <a:ext cx="120579" cy="310562"/>
            <a:chOff x="3417682" y="2565917"/>
            <a:chExt cx="164179" cy="422856"/>
          </a:xfrm>
          <a:solidFill>
            <a:schemeClr val="accent1"/>
          </a:solidFill>
        </p:grpSpPr>
        <p:sp>
          <p:nvSpPr>
            <p:cNvPr id="1196" name="Ellipse 1195">
              <a:extLst>
                <a:ext uri="{FF2B5EF4-FFF2-40B4-BE49-F238E27FC236}">
                  <a16:creationId xmlns:a16="http://schemas.microsoft.com/office/drawing/2014/main" id="{80B7E11C-327A-8DD5-473D-7A87644CE351}"/>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97" name="Rechteck: abgerundete Ecken 1196">
              <a:extLst>
                <a:ext uri="{FF2B5EF4-FFF2-40B4-BE49-F238E27FC236}">
                  <a16:creationId xmlns:a16="http://schemas.microsoft.com/office/drawing/2014/main" id="{D544D547-4129-7F68-538A-C9138C34B224}"/>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193" name="Gruppieren 1192">
            <a:extLst>
              <a:ext uri="{FF2B5EF4-FFF2-40B4-BE49-F238E27FC236}">
                <a16:creationId xmlns:a16="http://schemas.microsoft.com/office/drawing/2014/main" id="{A81A3BEA-E5F5-0F8E-7557-9F3285B68EE0}"/>
              </a:ext>
            </a:extLst>
          </p:cNvPr>
          <p:cNvGrpSpPr/>
          <p:nvPr/>
        </p:nvGrpSpPr>
        <p:grpSpPr>
          <a:xfrm>
            <a:off x="6559637" y="5287055"/>
            <a:ext cx="120579" cy="310562"/>
            <a:chOff x="3417682" y="2565917"/>
            <a:chExt cx="164179" cy="422856"/>
          </a:xfrm>
          <a:solidFill>
            <a:schemeClr val="accent1"/>
          </a:solidFill>
        </p:grpSpPr>
        <p:sp>
          <p:nvSpPr>
            <p:cNvPr id="1194" name="Ellipse 1193">
              <a:extLst>
                <a:ext uri="{FF2B5EF4-FFF2-40B4-BE49-F238E27FC236}">
                  <a16:creationId xmlns:a16="http://schemas.microsoft.com/office/drawing/2014/main" id="{5AB50028-402B-6251-1D3E-7BA0FFCA00E4}"/>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195" name="Rechteck: abgerundete Ecken 1194">
              <a:extLst>
                <a:ext uri="{FF2B5EF4-FFF2-40B4-BE49-F238E27FC236}">
                  <a16:creationId xmlns:a16="http://schemas.microsoft.com/office/drawing/2014/main" id="{C3DA464B-F5A8-588A-EE3C-6B89AA23A9B6}"/>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15" name="Gruppieren 1214">
            <a:extLst>
              <a:ext uri="{FF2B5EF4-FFF2-40B4-BE49-F238E27FC236}">
                <a16:creationId xmlns:a16="http://schemas.microsoft.com/office/drawing/2014/main" id="{20A18B61-024C-3E70-1015-343D216EEEF7}"/>
              </a:ext>
            </a:extLst>
          </p:cNvPr>
          <p:cNvGrpSpPr/>
          <p:nvPr/>
        </p:nvGrpSpPr>
        <p:grpSpPr>
          <a:xfrm>
            <a:off x="5004135" y="5688695"/>
            <a:ext cx="120579" cy="310562"/>
            <a:chOff x="3417682" y="2565917"/>
            <a:chExt cx="164179" cy="422856"/>
          </a:xfrm>
          <a:solidFill>
            <a:schemeClr val="tx2"/>
          </a:solidFill>
        </p:grpSpPr>
        <p:sp>
          <p:nvSpPr>
            <p:cNvPr id="1243" name="Ellipse 1242">
              <a:extLst>
                <a:ext uri="{FF2B5EF4-FFF2-40B4-BE49-F238E27FC236}">
                  <a16:creationId xmlns:a16="http://schemas.microsoft.com/office/drawing/2014/main" id="{3E7065B5-1451-EDEA-826A-E41158F10111}"/>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44" name="Rechteck: abgerundete Ecken 1243">
              <a:extLst>
                <a:ext uri="{FF2B5EF4-FFF2-40B4-BE49-F238E27FC236}">
                  <a16:creationId xmlns:a16="http://schemas.microsoft.com/office/drawing/2014/main" id="{F2310577-BFA9-B94E-FACC-71B9949AD5A5}"/>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16" name="Gruppieren 1215">
            <a:extLst>
              <a:ext uri="{FF2B5EF4-FFF2-40B4-BE49-F238E27FC236}">
                <a16:creationId xmlns:a16="http://schemas.microsoft.com/office/drawing/2014/main" id="{2C38A77A-F09D-9FC9-272F-638839382B69}"/>
              </a:ext>
            </a:extLst>
          </p:cNvPr>
          <p:cNvGrpSpPr/>
          <p:nvPr/>
        </p:nvGrpSpPr>
        <p:grpSpPr>
          <a:xfrm>
            <a:off x="5176353" y="5688695"/>
            <a:ext cx="120579" cy="310562"/>
            <a:chOff x="3417682" y="2565917"/>
            <a:chExt cx="164179" cy="422856"/>
          </a:xfrm>
          <a:solidFill>
            <a:schemeClr val="tx2"/>
          </a:solidFill>
        </p:grpSpPr>
        <p:sp>
          <p:nvSpPr>
            <p:cNvPr id="1241" name="Ellipse 1240">
              <a:extLst>
                <a:ext uri="{FF2B5EF4-FFF2-40B4-BE49-F238E27FC236}">
                  <a16:creationId xmlns:a16="http://schemas.microsoft.com/office/drawing/2014/main" id="{AA80FD84-94A2-296D-7D55-71C2AB4FED71}"/>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42" name="Rechteck: abgerundete Ecken 1241">
              <a:extLst>
                <a:ext uri="{FF2B5EF4-FFF2-40B4-BE49-F238E27FC236}">
                  <a16:creationId xmlns:a16="http://schemas.microsoft.com/office/drawing/2014/main" id="{BAB0D30F-A9B5-5BBA-8421-5A167CCB0252}"/>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17" name="Gruppieren 1216">
            <a:extLst>
              <a:ext uri="{FF2B5EF4-FFF2-40B4-BE49-F238E27FC236}">
                <a16:creationId xmlns:a16="http://schemas.microsoft.com/office/drawing/2014/main" id="{484C2F67-0637-F369-BB8D-FD74546D6486}"/>
              </a:ext>
            </a:extLst>
          </p:cNvPr>
          <p:cNvGrpSpPr/>
          <p:nvPr/>
        </p:nvGrpSpPr>
        <p:grpSpPr>
          <a:xfrm>
            <a:off x="5348570" y="5688695"/>
            <a:ext cx="120579" cy="310562"/>
            <a:chOff x="3417682" y="2565917"/>
            <a:chExt cx="164179" cy="422856"/>
          </a:xfrm>
          <a:solidFill>
            <a:schemeClr val="tx2"/>
          </a:solidFill>
        </p:grpSpPr>
        <p:sp>
          <p:nvSpPr>
            <p:cNvPr id="1239" name="Ellipse 1238">
              <a:extLst>
                <a:ext uri="{FF2B5EF4-FFF2-40B4-BE49-F238E27FC236}">
                  <a16:creationId xmlns:a16="http://schemas.microsoft.com/office/drawing/2014/main" id="{47B4DC87-8C28-118E-05E5-EC0AF54C4044}"/>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40" name="Rechteck: abgerundete Ecken 1239">
              <a:extLst>
                <a:ext uri="{FF2B5EF4-FFF2-40B4-BE49-F238E27FC236}">
                  <a16:creationId xmlns:a16="http://schemas.microsoft.com/office/drawing/2014/main" id="{F074B0F5-2FD1-66D4-68FD-3C51E18AC3EE}"/>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18" name="Gruppieren 1217">
            <a:extLst>
              <a:ext uri="{FF2B5EF4-FFF2-40B4-BE49-F238E27FC236}">
                <a16:creationId xmlns:a16="http://schemas.microsoft.com/office/drawing/2014/main" id="{CDCE34F6-9571-B78E-051C-17ED16243463}"/>
              </a:ext>
            </a:extLst>
          </p:cNvPr>
          <p:cNvGrpSpPr/>
          <p:nvPr/>
        </p:nvGrpSpPr>
        <p:grpSpPr>
          <a:xfrm>
            <a:off x="5520788" y="5688695"/>
            <a:ext cx="120579" cy="310562"/>
            <a:chOff x="3417682" y="2565917"/>
            <a:chExt cx="164179" cy="422856"/>
          </a:xfrm>
          <a:solidFill>
            <a:schemeClr val="tx2"/>
          </a:solidFill>
        </p:grpSpPr>
        <p:sp>
          <p:nvSpPr>
            <p:cNvPr id="1237" name="Ellipse 1236">
              <a:extLst>
                <a:ext uri="{FF2B5EF4-FFF2-40B4-BE49-F238E27FC236}">
                  <a16:creationId xmlns:a16="http://schemas.microsoft.com/office/drawing/2014/main" id="{FD18F419-6A72-688B-CA15-9C6F990A1A21}"/>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38" name="Rechteck: abgerundete Ecken 1237">
              <a:extLst>
                <a:ext uri="{FF2B5EF4-FFF2-40B4-BE49-F238E27FC236}">
                  <a16:creationId xmlns:a16="http://schemas.microsoft.com/office/drawing/2014/main" id="{A4BBE72F-7FB6-07F8-F83C-864B303E314E}"/>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19" name="Gruppieren 1218">
            <a:extLst>
              <a:ext uri="{FF2B5EF4-FFF2-40B4-BE49-F238E27FC236}">
                <a16:creationId xmlns:a16="http://schemas.microsoft.com/office/drawing/2014/main" id="{2AAFF2A9-85F6-1F4F-7738-A6867F1C3D25}"/>
              </a:ext>
            </a:extLst>
          </p:cNvPr>
          <p:cNvGrpSpPr/>
          <p:nvPr/>
        </p:nvGrpSpPr>
        <p:grpSpPr>
          <a:xfrm>
            <a:off x="5693006" y="5688695"/>
            <a:ext cx="120579" cy="310562"/>
            <a:chOff x="3417682" y="2565917"/>
            <a:chExt cx="164179" cy="422856"/>
          </a:xfrm>
          <a:solidFill>
            <a:schemeClr val="tx2"/>
          </a:solidFill>
        </p:grpSpPr>
        <p:sp>
          <p:nvSpPr>
            <p:cNvPr id="1235" name="Ellipse 1234">
              <a:extLst>
                <a:ext uri="{FF2B5EF4-FFF2-40B4-BE49-F238E27FC236}">
                  <a16:creationId xmlns:a16="http://schemas.microsoft.com/office/drawing/2014/main" id="{5263075C-DC47-D356-61F9-D89FD6B6F347}"/>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36" name="Rechteck: abgerundete Ecken 1235">
              <a:extLst>
                <a:ext uri="{FF2B5EF4-FFF2-40B4-BE49-F238E27FC236}">
                  <a16:creationId xmlns:a16="http://schemas.microsoft.com/office/drawing/2014/main" id="{257E32B4-59A3-5911-D3CE-CDA4145E1D3A}"/>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20" name="Gruppieren 1219">
            <a:extLst>
              <a:ext uri="{FF2B5EF4-FFF2-40B4-BE49-F238E27FC236}">
                <a16:creationId xmlns:a16="http://schemas.microsoft.com/office/drawing/2014/main" id="{6DDAF5D1-4F7E-7F40-01ED-CA3F6BA91966}"/>
              </a:ext>
            </a:extLst>
          </p:cNvPr>
          <p:cNvGrpSpPr/>
          <p:nvPr/>
        </p:nvGrpSpPr>
        <p:grpSpPr>
          <a:xfrm>
            <a:off x="5865224" y="5688695"/>
            <a:ext cx="120579" cy="310562"/>
            <a:chOff x="3417682" y="2565917"/>
            <a:chExt cx="164179" cy="422856"/>
          </a:xfrm>
          <a:solidFill>
            <a:schemeClr val="tx2"/>
          </a:solidFill>
        </p:grpSpPr>
        <p:sp>
          <p:nvSpPr>
            <p:cNvPr id="1233" name="Ellipse 1232">
              <a:extLst>
                <a:ext uri="{FF2B5EF4-FFF2-40B4-BE49-F238E27FC236}">
                  <a16:creationId xmlns:a16="http://schemas.microsoft.com/office/drawing/2014/main" id="{308A4E0A-CCB6-586D-F9ED-FD8128D12C62}"/>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34" name="Rechteck: abgerundete Ecken 1233">
              <a:extLst>
                <a:ext uri="{FF2B5EF4-FFF2-40B4-BE49-F238E27FC236}">
                  <a16:creationId xmlns:a16="http://schemas.microsoft.com/office/drawing/2014/main" id="{7E9B1EDC-42EA-18B9-2FF7-3A3E205B4117}"/>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21" name="Gruppieren 1220">
            <a:extLst>
              <a:ext uri="{FF2B5EF4-FFF2-40B4-BE49-F238E27FC236}">
                <a16:creationId xmlns:a16="http://schemas.microsoft.com/office/drawing/2014/main" id="{32AB4013-06EE-6DCF-9725-8A53EC438957}"/>
              </a:ext>
            </a:extLst>
          </p:cNvPr>
          <p:cNvGrpSpPr/>
          <p:nvPr/>
        </p:nvGrpSpPr>
        <p:grpSpPr>
          <a:xfrm>
            <a:off x="6037441" y="5688695"/>
            <a:ext cx="120579" cy="310562"/>
            <a:chOff x="3417682" y="2565917"/>
            <a:chExt cx="164179" cy="422856"/>
          </a:xfrm>
          <a:solidFill>
            <a:schemeClr val="tx2"/>
          </a:solidFill>
        </p:grpSpPr>
        <p:sp>
          <p:nvSpPr>
            <p:cNvPr id="1231" name="Ellipse 1230">
              <a:extLst>
                <a:ext uri="{FF2B5EF4-FFF2-40B4-BE49-F238E27FC236}">
                  <a16:creationId xmlns:a16="http://schemas.microsoft.com/office/drawing/2014/main" id="{0B9B2B49-4799-7226-BCA9-02974F4687D0}"/>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32" name="Rechteck: abgerundete Ecken 1231">
              <a:extLst>
                <a:ext uri="{FF2B5EF4-FFF2-40B4-BE49-F238E27FC236}">
                  <a16:creationId xmlns:a16="http://schemas.microsoft.com/office/drawing/2014/main" id="{F385686E-A82D-E49B-F8F2-473FF7081961}"/>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22" name="Gruppieren 1221">
            <a:extLst>
              <a:ext uri="{FF2B5EF4-FFF2-40B4-BE49-F238E27FC236}">
                <a16:creationId xmlns:a16="http://schemas.microsoft.com/office/drawing/2014/main" id="{95F6097A-B875-FB17-988B-642A4FC73E6D}"/>
              </a:ext>
            </a:extLst>
          </p:cNvPr>
          <p:cNvGrpSpPr/>
          <p:nvPr/>
        </p:nvGrpSpPr>
        <p:grpSpPr>
          <a:xfrm>
            <a:off x="6209659" y="5688695"/>
            <a:ext cx="120579" cy="310562"/>
            <a:chOff x="3417682" y="2565917"/>
            <a:chExt cx="164179" cy="422856"/>
          </a:xfrm>
          <a:solidFill>
            <a:schemeClr val="tx2"/>
          </a:solidFill>
        </p:grpSpPr>
        <p:sp>
          <p:nvSpPr>
            <p:cNvPr id="1229" name="Ellipse 1228">
              <a:extLst>
                <a:ext uri="{FF2B5EF4-FFF2-40B4-BE49-F238E27FC236}">
                  <a16:creationId xmlns:a16="http://schemas.microsoft.com/office/drawing/2014/main" id="{C0A97E92-34B4-9699-4256-A3E2BC162CED}"/>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30" name="Rechteck: abgerundete Ecken 1229">
              <a:extLst>
                <a:ext uri="{FF2B5EF4-FFF2-40B4-BE49-F238E27FC236}">
                  <a16:creationId xmlns:a16="http://schemas.microsoft.com/office/drawing/2014/main" id="{341269A3-51E4-16D6-E94C-0F765A01DF31}"/>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23" name="Gruppieren 1222">
            <a:extLst>
              <a:ext uri="{FF2B5EF4-FFF2-40B4-BE49-F238E27FC236}">
                <a16:creationId xmlns:a16="http://schemas.microsoft.com/office/drawing/2014/main" id="{D6FECD4B-F59D-F78B-F404-290712338321}"/>
              </a:ext>
            </a:extLst>
          </p:cNvPr>
          <p:cNvGrpSpPr/>
          <p:nvPr/>
        </p:nvGrpSpPr>
        <p:grpSpPr>
          <a:xfrm>
            <a:off x="6381877" y="5688695"/>
            <a:ext cx="120579" cy="310562"/>
            <a:chOff x="3417682" y="2565917"/>
            <a:chExt cx="164179" cy="422856"/>
          </a:xfrm>
          <a:solidFill>
            <a:schemeClr val="tx2"/>
          </a:solidFill>
        </p:grpSpPr>
        <p:sp>
          <p:nvSpPr>
            <p:cNvPr id="1227" name="Ellipse 1226">
              <a:extLst>
                <a:ext uri="{FF2B5EF4-FFF2-40B4-BE49-F238E27FC236}">
                  <a16:creationId xmlns:a16="http://schemas.microsoft.com/office/drawing/2014/main" id="{586BC94C-6587-8EB1-8427-9AF3262C1D46}"/>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28" name="Rechteck: abgerundete Ecken 1227">
              <a:extLst>
                <a:ext uri="{FF2B5EF4-FFF2-40B4-BE49-F238E27FC236}">
                  <a16:creationId xmlns:a16="http://schemas.microsoft.com/office/drawing/2014/main" id="{BFC84F58-1BB5-72A5-E923-92C136B128DD}"/>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grpSp>
        <p:nvGrpSpPr>
          <p:cNvPr id="1224" name="Gruppieren 1223">
            <a:extLst>
              <a:ext uri="{FF2B5EF4-FFF2-40B4-BE49-F238E27FC236}">
                <a16:creationId xmlns:a16="http://schemas.microsoft.com/office/drawing/2014/main" id="{FA2702A4-A2DF-147D-DB79-6ACD739118A3}"/>
              </a:ext>
            </a:extLst>
          </p:cNvPr>
          <p:cNvGrpSpPr/>
          <p:nvPr/>
        </p:nvGrpSpPr>
        <p:grpSpPr>
          <a:xfrm>
            <a:off x="6554095" y="5688695"/>
            <a:ext cx="120579" cy="310562"/>
            <a:chOff x="3417682" y="2565917"/>
            <a:chExt cx="164179" cy="422856"/>
          </a:xfrm>
          <a:solidFill>
            <a:schemeClr val="tx2"/>
          </a:solidFill>
        </p:grpSpPr>
        <p:sp>
          <p:nvSpPr>
            <p:cNvPr id="1225" name="Ellipse 1224">
              <a:extLst>
                <a:ext uri="{FF2B5EF4-FFF2-40B4-BE49-F238E27FC236}">
                  <a16:creationId xmlns:a16="http://schemas.microsoft.com/office/drawing/2014/main" id="{574B37F3-EC40-44C8-FAE7-5E6B1A15C0E7}"/>
                </a:ext>
              </a:extLst>
            </p:cNvPr>
            <p:cNvSpPr>
              <a:spLocks noChangeAspect="1"/>
            </p:cNvSpPr>
            <p:nvPr/>
          </p:nvSpPr>
          <p:spPr>
            <a:xfrm>
              <a:off x="3417682" y="2565917"/>
              <a:ext cx="164179" cy="164179"/>
            </a:xfrm>
            <a:prstGeom prst="ellipse">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226" name="Rechteck: abgerundete Ecken 1225">
              <a:extLst>
                <a:ext uri="{FF2B5EF4-FFF2-40B4-BE49-F238E27FC236}">
                  <a16:creationId xmlns:a16="http://schemas.microsoft.com/office/drawing/2014/main" id="{80C32369-8D47-9909-FB4B-5B90ECC84020}"/>
                </a:ext>
              </a:extLst>
            </p:cNvPr>
            <p:cNvSpPr/>
            <p:nvPr/>
          </p:nvSpPr>
          <p:spPr>
            <a:xfrm>
              <a:off x="3417682" y="2755361"/>
              <a:ext cx="164179" cy="233412"/>
            </a:xfrm>
            <a:prstGeom prst="roundRect">
              <a:avLst/>
            </a:prstGeom>
            <a:gr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grpSp>
      <p:sp>
        <p:nvSpPr>
          <p:cNvPr id="1245" name="Textfeld 1244">
            <a:extLst>
              <a:ext uri="{FF2B5EF4-FFF2-40B4-BE49-F238E27FC236}">
                <a16:creationId xmlns:a16="http://schemas.microsoft.com/office/drawing/2014/main" id="{EB6DDAC1-ED17-C114-0082-FA0BE48E890A}"/>
              </a:ext>
            </a:extLst>
          </p:cNvPr>
          <p:cNvSpPr txBox="1"/>
          <p:nvPr/>
        </p:nvSpPr>
        <p:spPr>
          <a:xfrm>
            <a:off x="3155060" y="1606434"/>
            <a:ext cx="1160895"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de-DE" dirty="0">
                <a:solidFill>
                  <a:schemeClr val="tx2"/>
                </a:solidFill>
                <a:latin typeface="Roboto Medium" panose="02000000000000000000" pitchFamily="2" charset="0"/>
                <a:ea typeface="Roboto Medium" panose="02000000000000000000" pitchFamily="2" charset="0"/>
              </a:rPr>
              <a:t>3 Monate</a:t>
            </a:r>
          </a:p>
        </p:txBody>
      </p:sp>
      <p:sp>
        <p:nvSpPr>
          <p:cNvPr id="4" name="Textfeld 3">
            <a:extLst>
              <a:ext uri="{FF2B5EF4-FFF2-40B4-BE49-F238E27FC236}">
                <a16:creationId xmlns:a16="http://schemas.microsoft.com/office/drawing/2014/main" id="{9E81673F-88DE-9A81-0351-7BAD402FC466}"/>
              </a:ext>
            </a:extLst>
          </p:cNvPr>
          <p:cNvSpPr txBox="1"/>
          <p:nvPr/>
        </p:nvSpPr>
        <p:spPr>
          <a:xfrm>
            <a:off x="5298736" y="1606434"/>
            <a:ext cx="1088760"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de-DE" dirty="0">
                <a:solidFill>
                  <a:schemeClr val="tx2"/>
                </a:solidFill>
                <a:latin typeface="Roboto Medium" panose="02000000000000000000" pitchFamily="2" charset="0"/>
                <a:ea typeface="Roboto Medium" panose="02000000000000000000" pitchFamily="2" charset="0"/>
              </a:rPr>
              <a:t>5 Jahren</a:t>
            </a:r>
          </a:p>
        </p:txBody>
      </p:sp>
      <p:sp>
        <p:nvSpPr>
          <p:cNvPr id="10" name="Textfeld 9">
            <a:extLst>
              <a:ext uri="{FF2B5EF4-FFF2-40B4-BE49-F238E27FC236}">
                <a16:creationId xmlns:a16="http://schemas.microsoft.com/office/drawing/2014/main" id="{38952E23-A5D6-ABD3-FE2C-BE4D45CA38FA}"/>
              </a:ext>
            </a:extLst>
          </p:cNvPr>
          <p:cNvSpPr txBox="1"/>
          <p:nvPr/>
        </p:nvSpPr>
        <p:spPr>
          <a:xfrm>
            <a:off x="5401016" y="3269215"/>
            <a:ext cx="836375"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panose="02000000000000000000" pitchFamily="2" charset="0"/>
                <a:ea typeface="Roboto" panose="02000000000000000000" pitchFamily="2" charset="0"/>
              </a:rPr>
              <a:t>~75%</a:t>
            </a:r>
          </a:p>
        </p:txBody>
      </p:sp>
      <p:sp>
        <p:nvSpPr>
          <p:cNvPr id="11" name="Textfeld 10">
            <a:extLst>
              <a:ext uri="{FF2B5EF4-FFF2-40B4-BE49-F238E27FC236}">
                <a16:creationId xmlns:a16="http://schemas.microsoft.com/office/drawing/2014/main" id="{8037ACD6-7D57-5797-617B-E1B5CEDFF22D}"/>
              </a:ext>
            </a:extLst>
          </p:cNvPr>
          <p:cNvSpPr txBox="1"/>
          <p:nvPr/>
        </p:nvSpPr>
        <p:spPr>
          <a:xfrm>
            <a:off x="3324066" y="3280482"/>
            <a:ext cx="836375"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panose="02000000000000000000" pitchFamily="2" charset="0"/>
                <a:ea typeface="Roboto" panose="02000000000000000000" pitchFamily="2" charset="0"/>
              </a:rPr>
              <a:t>~90%</a:t>
            </a:r>
          </a:p>
        </p:txBody>
      </p:sp>
      <p:sp>
        <p:nvSpPr>
          <p:cNvPr id="141" name="Textfeld 140">
            <a:extLst>
              <a:ext uri="{FF2B5EF4-FFF2-40B4-BE49-F238E27FC236}">
                <a16:creationId xmlns:a16="http://schemas.microsoft.com/office/drawing/2014/main" id="{E326FC89-D8C7-BD05-3C6F-BF72E2DF9410}"/>
              </a:ext>
            </a:extLst>
          </p:cNvPr>
          <p:cNvSpPr txBox="1"/>
          <p:nvPr/>
        </p:nvSpPr>
        <p:spPr>
          <a:xfrm>
            <a:off x="1377936" y="1605110"/>
            <a:ext cx="564578"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de-DE" dirty="0" err="1">
                <a:solidFill>
                  <a:schemeClr val="tx2"/>
                </a:solidFill>
                <a:latin typeface="Roboto Medium" panose="02000000000000000000" pitchFamily="2" charset="0"/>
                <a:ea typeface="Roboto Medium" panose="02000000000000000000" pitchFamily="2" charset="0"/>
              </a:rPr>
              <a:t>LTx</a:t>
            </a:r>
            <a:endParaRPr lang="de-DE" dirty="0">
              <a:solidFill>
                <a:schemeClr val="tx2"/>
              </a:solidFill>
              <a:latin typeface="Roboto Medium" panose="02000000000000000000" pitchFamily="2" charset="0"/>
              <a:ea typeface="Roboto Medium" panose="02000000000000000000" pitchFamily="2" charset="0"/>
            </a:endParaRPr>
          </a:p>
        </p:txBody>
      </p:sp>
      <p:sp>
        <p:nvSpPr>
          <p:cNvPr id="143" name="Textfeld 142">
            <a:extLst>
              <a:ext uri="{FF2B5EF4-FFF2-40B4-BE49-F238E27FC236}">
                <a16:creationId xmlns:a16="http://schemas.microsoft.com/office/drawing/2014/main" id="{01CEA672-E6EB-60EB-A074-2F0111A7A153}"/>
              </a:ext>
            </a:extLst>
          </p:cNvPr>
          <p:cNvSpPr txBox="1"/>
          <p:nvPr/>
        </p:nvSpPr>
        <p:spPr>
          <a:xfrm>
            <a:off x="1277845" y="3287080"/>
            <a:ext cx="836375" cy="369332"/>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panose="02000000000000000000" pitchFamily="2" charset="0"/>
                <a:ea typeface="Roboto" panose="02000000000000000000" pitchFamily="2" charset="0"/>
              </a:rPr>
              <a:t>100%</a:t>
            </a:r>
          </a:p>
        </p:txBody>
      </p:sp>
      <p:sp>
        <p:nvSpPr>
          <p:cNvPr id="17" name="Rechteck 16">
            <a:extLst>
              <a:ext uri="{FF2B5EF4-FFF2-40B4-BE49-F238E27FC236}">
                <a16:creationId xmlns:a16="http://schemas.microsoft.com/office/drawing/2014/main" id="{9538026A-C501-1F40-0F56-409064F2AE6F}"/>
              </a:ext>
            </a:extLst>
          </p:cNvPr>
          <p:cNvSpPr/>
          <p:nvPr/>
        </p:nvSpPr>
        <p:spPr>
          <a:xfrm>
            <a:off x="2864088" y="5638692"/>
            <a:ext cx="1813394" cy="43487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8" name="Rechteck 17">
            <a:extLst>
              <a:ext uri="{FF2B5EF4-FFF2-40B4-BE49-F238E27FC236}">
                <a16:creationId xmlns:a16="http://schemas.microsoft.com/office/drawing/2014/main" id="{CA9A541A-5C8D-A61A-2F91-6181C07FC5AA}"/>
              </a:ext>
            </a:extLst>
          </p:cNvPr>
          <p:cNvSpPr/>
          <p:nvPr/>
        </p:nvSpPr>
        <p:spPr>
          <a:xfrm>
            <a:off x="4936419" y="5638231"/>
            <a:ext cx="1813394" cy="43487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id="{20A7BE7A-3594-FDF0-E1CD-84678B0D967B}"/>
              </a:ext>
            </a:extLst>
          </p:cNvPr>
          <p:cNvSpPr txBox="1"/>
          <p:nvPr/>
        </p:nvSpPr>
        <p:spPr>
          <a:xfrm>
            <a:off x="7201950" y="2100648"/>
            <a:ext cx="424142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latin typeface="Roboto" panose="02000000000000000000" pitchFamily="2" charset="0"/>
                <a:ea typeface="Roboto" panose="02000000000000000000" pitchFamily="2" charset="0"/>
              </a:rPr>
              <a:t>Heute überleben rund 9 von 10 Patientinnen und Patienten die ersten Monate nach einer Lebertransplantation – und drei Viertel leben auch nach fünf Jahren mit einer guten Lebensqualität. Das ist ein großer medizinischer Fortschritt.</a:t>
            </a:r>
          </a:p>
        </p:txBody>
      </p:sp>
      <p:sp>
        <p:nvSpPr>
          <p:cNvPr id="14" name="Textfeld 13">
            <a:extLst>
              <a:ext uri="{FF2B5EF4-FFF2-40B4-BE49-F238E27FC236}">
                <a16:creationId xmlns:a16="http://schemas.microsoft.com/office/drawing/2014/main" id="{E02943CF-75D4-D5A7-D3F8-F363C73667EF}"/>
              </a:ext>
            </a:extLst>
          </p:cNvPr>
          <p:cNvSpPr txBox="1"/>
          <p:nvPr/>
        </p:nvSpPr>
        <p:spPr>
          <a:xfrm>
            <a:off x="7214893" y="5532505"/>
            <a:ext cx="4228485"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dirty="0">
                <a:latin typeface="Roboto Medium" panose="02000000000000000000" pitchFamily="2" charset="0"/>
                <a:ea typeface="Roboto Medium" panose="02000000000000000000" pitchFamily="2" charset="0"/>
              </a:rPr>
              <a:t>Einsatz eines knappen Spenderorgans ohne Überlebensvorteil.</a:t>
            </a:r>
          </a:p>
        </p:txBody>
      </p:sp>
      <p:cxnSp>
        <p:nvCxnSpPr>
          <p:cNvPr id="16" name="Gerader Verbinder 15">
            <a:extLst>
              <a:ext uri="{FF2B5EF4-FFF2-40B4-BE49-F238E27FC236}">
                <a16:creationId xmlns:a16="http://schemas.microsoft.com/office/drawing/2014/main" id="{8CC88311-3D4D-A2B6-3FF9-478B4956B247}"/>
              </a:ext>
            </a:extLst>
          </p:cNvPr>
          <p:cNvCxnSpPr>
            <a:stCxn id="18" idx="3"/>
            <a:endCxn id="14" idx="1"/>
          </p:cNvCxnSpPr>
          <p:nvPr/>
        </p:nvCxnSpPr>
        <p:spPr>
          <a:xfrm>
            <a:off x="6749813" y="5855671"/>
            <a:ext cx="465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2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6756978"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Futile Transplantationen / Risikofaktoren</a:t>
            </a:r>
            <a:endParaRPr sz="2800" dirty="0">
              <a:solidFill>
                <a:schemeClr val="tx2"/>
              </a:solidFill>
              <a:latin typeface="Roboto Medium" panose="02000000000000000000" pitchFamily="2" charset="0"/>
              <a:ea typeface="Roboto Medium" panose="02000000000000000000" pitchFamily="2" charset="0"/>
            </a:endParaRPr>
          </a:p>
        </p:txBody>
      </p:sp>
      <p:sp>
        <p:nvSpPr>
          <p:cNvPr id="16" name="AutoShape 2" descr="Generiertes Bild">
            <a:extLst>
              <a:ext uri="{FF2B5EF4-FFF2-40B4-BE49-F238E27FC236}">
                <a16:creationId xmlns:a16="http://schemas.microsoft.com/office/drawing/2014/main" id="{0D528384-B413-05B0-EDDA-DA82394B620D}"/>
              </a:ext>
            </a:extLst>
          </p:cNvPr>
          <p:cNvSpPr>
            <a:spLocks noChangeAspect="1" noChangeArrowheads="1"/>
          </p:cNvSpPr>
          <p:nvPr/>
        </p:nvSpPr>
        <p:spPr bwMode="auto">
          <a:xfrm>
            <a:off x="5726316" y="31136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Textfeld 21">
            <a:extLst>
              <a:ext uri="{FF2B5EF4-FFF2-40B4-BE49-F238E27FC236}">
                <a16:creationId xmlns:a16="http://schemas.microsoft.com/office/drawing/2014/main" id="{5926FA6D-50E7-D2A0-0C04-B7C84E8354E6}"/>
              </a:ext>
            </a:extLst>
          </p:cNvPr>
          <p:cNvSpPr txBox="1"/>
          <p:nvPr/>
        </p:nvSpPr>
        <p:spPr>
          <a:xfrm>
            <a:off x="2441104" y="4258990"/>
            <a:ext cx="1635362" cy="64633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Medium" panose="02000000000000000000" pitchFamily="2" charset="0"/>
                <a:ea typeface="Roboto Medium" panose="02000000000000000000" pitchFamily="2" charset="0"/>
              </a:rPr>
              <a:t>Gebrechlicher Patient</a:t>
            </a:r>
          </a:p>
        </p:txBody>
      </p:sp>
      <p:pic>
        <p:nvPicPr>
          <p:cNvPr id="28" name="Grafik 27">
            <a:extLst>
              <a:ext uri="{FF2B5EF4-FFF2-40B4-BE49-F238E27FC236}">
                <a16:creationId xmlns:a16="http://schemas.microsoft.com/office/drawing/2014/main" id="{5B5BB259-ADB1-ED3B-8F89-ABB8D725D0D3}"/>
              </a:ext>
            </a:extLst>
          </p:cNvPr>
          <p:cNvPicPr>
            <a:picLocks noChangeAspect="1"/>
          </p:cNvPicPr>
          <p:nvPr/>
        </p:nvPicPr>
        <p:blipFill>
          <a:blip r:embed="rId3"/>
          <a:srcRect l="56456" t="10977" r="-1745" b="17847"/>
          <a:stretch/>
        </p:blipFill>
        <p:spPr>
          <a:xfrm>
            <a:off x="9443177" y="1723674"/>
            <a:ext cx="1583949" cy="2489335"/>
          </a:xfrm>
          <a:prstGeom prst="rect">
            <a:avLst/>
          </a:prstGeom>
        </p:spPr>
      </p:pic>
      <p:pic>
        <p:nvPicPr>
          <p:cNvPr id="30" name="Grafik 29">
            <a:extLst>
              <a:ext uri="{FF2B5EF4-FFF2-40B4-BE49-F238E27FC236}">
                <a16:creationId xmlns:a16="http://schemas.microsoft.com/office/drawing/2014/main" id="{0D07A30E-7D9D-4132-BD00-86DD11D6D2B1}"/>
              </a:ext>
            </a:extLst>
          </p:cNvPr>
          <p:cNvPicPr>
            <a:picLocks noChangeAspect="1"/>
          </p:cNvPicPr>
          <p:nvPr/>
        </p:nvPicPr>
        <p:blipFill>
          <a:blip r:embed="rId4"/>
          <a:srcRect l="4012" t="24646" r="76520" b="25252"/>
          <a:stretch/>
        </p:blipFill>
        <p:spPr>
          <a:xfrm>
            <a:off x="2779916" y="1913404"/>
            <a:ext cx="1266015" cy="2172066"/>
          </a:xfrm>
          <a:prstGeom prst="rect">
            <a:avLst/>
          </a:prstGeom>
        </p:spPr>
      </p:pic>
      <p:sp>
        <p:nvSpPr>
          <p:cNvPr id="31" name="Textfeld 30">
            <a:extLst>
              <a:ext uri="{FF2B5EF4-FFF2-40B4-BE49-F238E27FC236}">
                <a16:creationId xmlns:a16="http://schemas.microsoft.com/office/drawing/2014/main" id="{08D11E61-BECE-B288-F9D8-3F1CE0D8F6DE}"/>
              </a:ext>
            </a:extLst>
          </p:cNvPr>
          <p:cNvSpPr txBox="1"/>
          <p:nvPr/>
        </p:nvSpPr>
        <p:spPr>
          <a:xfrm>
            <a:off x="9322617" y="4272265"/>
            <a:ext cx="2438282" cy="64633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Medium" panose="02000000000000000000" pitchFamily="2" charset="0"/>
                <a:ea typeface="Roboto Medium" panose="02000000000000000000" pitchFamily="2" charset="0"/>
              </a:rPr>
              <a:t>Schlechte Spenderorganqualität</a:t>
            </a:r>
          </a:p>
        </p:txBody>
      </p:sp>
      <p:sp>
        <p:nvSpPr>
          <p:cNvPr id="32" name="Textfeld 31">
            <a:extLst>
              <a:ext uri="{FF2B5EF4-FFF2-40B4-BE49-F238E27FC236}">
                <a16:creationId xmlns:a16="http://schemas.microsoft.com/office/drawing/2014/main" id="{DE5D2692-C340-8998-63A3-27ADC5FFF292}"/>
              </a:ext>
            </a:extLst>
          </p:cNvPr>
          <p:cNvSpPr txBox="1"/>
          <p:nvPr/>
        </p:nvSpPr>
        <p:spPr>
          <a:xfrm>
            <a:off x="818882" y="4258987"/>
            <a:ext cx="1255033" cy="64633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Medium" panose="02000000000000000000" pitchFamily="2" charset="0"/>
                <a:ea typeface="Roboto Medium" panose="02000000000000000000" pitchFamily="2" charset="0"/>
              </a:rPr>
              <a:t>Komplexe Anatomie</a:t>
            </a:r>
          </a:p>
        </p:txBody>
      </p:sp>
      <p:pic>
        <p:nvPicPr>
          <p:cNvPr id="36" name="Grafik 35">
            <a:extLst>
              <a:ext uri="{FF2B5EF4-FFF2-40B4-BE49-F238E27FC236}">
                <a16:creationId xmlns:a16="http://schemas.microsoft.com/office/drawing/2014/main" id="{017D7A17-0E56-CBC7-0E24-957E9E584E5D}"/>
              </a:ext>
            </a:extLst>
          </p:cNvPr>
          <p:cNvPicPr>
            <a:picLocks noChangeAspect="1"/>
          </p:cNvPicPr>
          <p:nvPr/>
        </p:nvPicPr>
        <p:blipFill>
          <a:blip r:embed="rId5"/>
          <a:stretch>
            <a:fillRect/>
          </a:stretch>
        </p:blipFill>
        <p:spPr>
          <a:xfrm>
            <a:off x="407405" y="2086924"/>
            <a:ext cx="2172066" cy="2172066"/>
          </a:xfrm>
          <a:prstGeom prst="rect">
            <a:avLst/>
          </a:prstGeom>
        </p:spPr>
      </p:pic>
      <p:pic>
        <p:nvPicPr>
          <p:cNvPr id="38" name="Grafik 37">
            <a:extLst>
              <a:ext uri="{FF2B5EF4-FFF2-40B4-BE49-F238E27FC236}">
                <a16:creationId xmlns:a16="http://schemas.microsoft.com/office/drawing/2014/main" id="{6CECE4E0-4423-5412-3A8B-C01903B34D85}"/>
              </a:ext>
            </a:extLst>
          </p:cNvPr>
          <p:cNvPicPr>
            <a:picLocks noChangeAspect="1"/>
          </p:cNvPicPr>
          <p:nvPr/>
        </p:nvPicPr>
        <p:blipFill>
          <a:blip r:embed="rId6"/>
          <a:stretch>
            <a:fillRect/>
          </a:stretch>
        </p:blipFill>
        <p:spPr>
          <a:xfrm>
            <a:off x="6897318" y="1892263"/>
            <a:ext cx="2366727" cy="2366727"/>
          </a:xfrm>
          <a:prstGeom prst="rect">
            <a:avLst/>
          </a:prstGeom>
        </p:spPr>
      </p:pic>
      <p:pic>
        <p:nvPicPr>
          <p:cNvPr id="40" name="Grafik 39">
            <a:extLst>
              <a:ext uri="{FF2B5EF4-FFF2-40B4-BE49-F238E27FC236}">
                <a16:creationId xmlns:a16="http://schemas.microsoft.com/office/drawing/2014/main" id="{92090825-D99E-47C9-EA83-B0118F72F25D}"/>
              </a:ext>
            </a:extLst>
          </p:cNvPr>
          <p:cNvPicPr>
            <a:picLocks noChangeAspect="1"/>
          </p:cNvPicPr>
          <p:nvPr/>
        </p:nvPicPr>
        <p:blipFill>
          <a:blip r:embed="rId7"/>
          <a:stretch>
            <a:fillRect/>
          </a:stretch>
        </p:blipFill>
        <p:spPr>
          <a:xfrm>
            <a:off x="4100973" y="1646367"/>
            <a:ext cx="2870010" cy="2870010"/>
          </a:xfrm>
          <a:prstGeom prst="rect">
            <a:avLst/>
          </a:prstGeom>
        </p:spPr>
      </p:pic>
      <p:sp>
        <p:nvSpPr>
          <p:cNvPr id="23" name="Textfeld 22">
            <a:extLst>
              <a:ext uri="{FF2B5EF4-FFF2-40B4-BE49-F238E27FC236}">
                <a16:creationId xmlns:a16="http://schemas.microsoft.com/office/drawing/2014/main" id="{167FED73-BE2B-BC27-8A32-881BE0C2F878}"/>
              </a:ext>
            </a:extLst>
          </p:cNvPr>
          <p:cNvSpPr txBox="1"/>
          <p:nvPr/>
        </p:nvSpPr>
        <p:spPr>
          <a:xfrm>
            <a:off x="4404866" y="4258989"/>
            <a:ext cx="2262223" cy="64633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Medium" panose="02000000000000000000" pitchFamily="2" charset="0"/>
                <a:ea typeface="Roboto Medium" panose="02000000000000000000" pitchFamily="2" charset="0"/>
              </a:rPr>
              <a:t>Schwerstkranke mit Multiorganversagen</a:t>
            </a:r>
          </a:p>
        </p:txBody>
      </p:sp>
      <p:sp>
        <p:nvSpPr>
          <p:cNvPr id="25" name="Textfeld 24">
            <a:extLst>
              <a:ext uri="{FF2B5EF4-FFF2-40B4-BE49-F238E27FC236}">
                <a16:creationId xmlns:a16="http://schemas.microsoft.com/office/drawing/2014/main" id="{4092B432-AB70-C961-8C5B-49975F1C46A9}"/>
              </a:ext>
            </a:extLst>
          </p:cNvPr>
          <p:cNvSpPr txBox="1"/>
          <p:nvPr/>
        </p:nvSpPr>
        <p:spPr>
          <a:xfrm>
            <a:off x="6995489" y="4258988"/>
            <a:ext cx="2083207" cy="646331"/>
          </a:xfrm>
          <a:prstGeom prst="rect">
            <a:avLst/>
          </a:prstGeom>
          <a:ln>
            <a:solidFill>
              <a:schemeClr val="tx2"/>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dirty="0">
                <a:solidFill>
                  <a:schemeClr val="tx2"/>
                </a:solidFill>
                <a:latin typeface="Roboto Medium" panose="02000000000000000000" pitchFamily="2" charset="0"/>
                <a:ea typeface="Roboto Medium" panose="02000000000000000000" pitchFamily="2" charset="0"/>
              </a:rPr>
              <a:t>Wiederholte Transplantationen</a:t>
            </a:r>
          </a:p>
        </p:txBody>
      </p:sp>
      <p:sp>
        <p:nvSpPr>
          <p:cNvPr id="4" name="Textfeld 3">
            <a:extLst>
              <a:ext uri="{FF2B5EF4-FFF2-40B4-BE49-F238E27FC236}">
                <a16:creationId xmlns:a16="http://schemas.microsoft.com/office/drawing/2014/main" id="{5A301D05-5E07-7329-093F-A5CE136CCBA5}"/>
              </a:ext>
            </a:extLst>
          </p:cNvPr>
          <p:cNvSpPr txBox="1"/>
          <p:nvPr/>
        </p:nvSpPr>
        <p:spPr>
          <a:xfrm>
            <a:off x="818881" y="5435124"/>
            <a:ext cx="10942017"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de-DE" sz="1600" dirty="0">
                <a:latin typeface="Roboto" panose="02000000000000000000" pitchFamily="2" charset="0"/>
                <a:ea typeface="Roboto" panose="02000000000000000000" pitchFamily="2" charset="0"/>
              </a:rPr>
              <a:t>Manchmal ist eine Transplantation trotz aller Bemühungen nicht sinnvoll – zum Beispiel, wenn die Erkrankung schon zu weit fortgeschritten ist oder der Körper zu geschwächt wäre. Dann wägen wir gemeinsam ab, ob ein Organ wirklich helfen kann. Ziel ist immer: ein gutes, sinnvolles Überleben – nicht nur eine Operation um jeden Preis.</a:t>
            </a:r>
          </a:p>
        </p:txBody>
      </p:sp>
    </p:spTree>
    <p:extLst>
      <p:ext uri="{BB962C8B-B14F-4D97-AF65-F5344CB8AC3E}">
        <p14:creationId xmlns:p14="http://schemas.microsoft.com/office/powerpoint/2010/main" val="149383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Gerade Verbindung mit Pfeil 36">
            <a:extLst>
              <a:ext uri="{FF2B5EF4-FFF2-40B4-BE49-F238E27FC236}">
                <a16:creationId xmlns:a16="http://schemas.microsoft.com/office/drawing/2014/main" id="{9607FD2B-0C6B-3F75-F1C0-2BCE128CA4D8}"/>
              </a:ext>
            </a:extLst>
          </p:cNvPr>
          <p:cNvCxnSpPr/>
          <p:nvPr/>
        </p:nvCxnSpPr>
        <p:spPr>
          <a:xfrm>
            <a:off x="3628161" y="4649880"/>
            <a:ext cx="2186333" cy="11121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33109" y="457200"/>
            <a:ext cx="7465505"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Der Heilungsverlauf nach der Transplantation</a:t>
            </a:r>
            <a:endParaRPr sz="2800" dirty="0">
              <a:solidFill>
                <a:schemeClr val="tx2"/>
              </a:solidFill>
              <a:latin typeface="Roboto Medium" panose="02000000000000000000" pitchFamily="2" charset="0"/>
              <a:ea typeface="Roboto Medium" panose="02000000000000000000" pitchFamily="2" charset="0"/>
            </a:endParaRPr>
          </a:p>
        </p:txBody>
      </p:sp>
      <p:grpSp>
        <p:nvGrpSpPr>
          <p:cNvPr id="3" name="Gruppieren 2">
            <a:extLst>
              <a:ext uri="{FF2B5EF4-FFF2-40B4-BE49-F238E27FC236}">
                <a16:creationId xmlns:a16="http://schemas.microsoft.com/office/drawing/2014/main" id="{7A3AA7F8-8209-DF73-FA45-A4F4192353A3}"/>
              </a:ext>
            </a:extLst>
          </p:cNvPr>
          <p:cNvGrpSpPr/>
          <p:nvPr/>
        </p:nvGrpSpPr>
        <p:grpSpPr>
          <a:xfrm>
            <a:off x="844456" y="1808347"/>
            <a:ext cx="8340860" cy="4592453"/>
            <a:chOff x="1553585" y="1320911"/>
            <a:chExt cx="8340860" cy="5023806"/>
          </a:xfrm>
        </p:grpSpPr>
        <p:cxnSp>
          <p:nvCxnSpPr>
            <p:cNvPr id="4" name="Gerade Verbindung mit Pfeil 3">
              <a:extLst>
                <a:ext uri="{FF2B5EF4-FFF2-40B4-BE49-F238E27FC236}">
                  <a16:creationId xmlns:a16="http://schemas.microsoft.com/office/drawing/2014/main" id="{8C8EB232-D9CB-842A-35D1-FB8656FA4CE1}"/>
                </a:ext>
              </a:extLst>
            </p:cNvPr>
            <p:cNvCxnSpPr>
              <a:cxnSpLocks/>
            </p:cNvCxnSpPr>
            <p:nvPr/>
          </p:nvCxnSpPr>
          <p:spPr>
            <a:xfrm flipV="1">
              <a:off x="2049158" y="1573724"/>
              <a:ext cx="0" cy="4068417"/>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3CAE068A-2BDD-A423-019C-435905494DC3}"/>
                </a:ext>
              </a:extLst>
            </p:cNvPr>
            <p:cNvCxnSpPr>
              <a:cxnSpLocks/>
            </p:cNvCxnSpPr>
            <p:nvPr/>
          </p:nvCxnSpPr>
          <p:spPr>
            <a:xfrm>
              <a:off x="2234688" y="5827672"/>
              <a:ext cx="7659757"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F2B19267-C835-83EA-B490-2980170E2CA8}"/>
                </a:ext>
              </a:extLst>
            </p:cNvPr>
            <p:cNvCxnSpPr>
              <a:cxnSpLocks/>
            </p:cNvCxnSpPr>
            <p:nvPr/>
          </p:nvCxnSpPr>
          <p:spPr>
            <a:xfrm flipV="1">
              <a:off x="2420219" y="4181435"/>
              <a:ext cx="715617" cy="1354690"/>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B07BBBA5-EA60-837E-58ED-7CDB3863BA12}"/>
                </a:ext>
              </a:extLst>
            </p:cNvPr>
            <p:cNvCxnSpPr>
              <a:cxnSpLocks/>
            </p:cNvCxnSpPr>
            <p:nvPr/>
          </p:nvCxnSpPr>
          <p:spPr>
            <a:xfrm>
              <a:off x="3135836" y="4181435"/>
              <a:ext cx="233570" cy="835925"/>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051E4CA4-AE07-B4B4-CE4F-D63A351977D4}"/>
                </a:ext>
              </a:extLst>
            </p:cNvPr>
            <p:cNvCxnSpPr>
              <a:cxnSpLocks/>
            </p:cNvCxnSpPr>
            <p:nvPr/>
          </p:nvCxnSpPr>
          <p:spPr>
            <a:xfrm flipV="1">
              <a:off x="3369406" y="3607932"/>
              <a:ext cx="715617" cy="1409428"/>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5E8EAD9A-58D5-A9CD-2543-BC321158DA6C}"/>
                </a:ext>
              </a:extLst>
            </p:cNvPr>
            <p:cNvCxnSpPr>
              <a:cxnSpLocks/>
            </p:cNvCxnSpPr>
            <p:nvPr/>
          </p:nvCxnSpPr>
          <p:spPr>
            <a:xfrm flipV="1">
              <a:off x="4345096" y="2819428"/>
              <a:ext cx="2014331" cy="1606431"/>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86A29586-DA70-2DB3-9139-65C79FEB67BF}"/>
                </a:ext>
              </a:extLst>
            </p:cNvPr>
            <p:cNvCxnSpPr>
              <a:cxnSpLocks/>
            </p:cNvCxnSpPr>
            <p:nvPr/>
          </p:nvCxnSpPr>
          <p:spPr>
            <a:xfrm flipV="1">
              <a:off x="6740428" y="2368855"/>
              <a:ext cx="1205948" cy="1070112"/>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27776AF4-5AAB-FCC3-F08C-06D3C696EBFF}"/>
                </a:ext>
              </a:extLst>
            </p:cNvPr>
            <p:cNvCxnSpPr>
              <a:cxnSpLocks/>
            </p:cNvCxnSpPr>
            <p:nvPr/>
          </p:nvCxnSpPr>
          <p:spPr>
            <a:xfrm>
              <a:off x="4098274" y="3589934"/>
              <a:ext cx="246822" cy="835925"/>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84374AB4-091B-B7EA-EEC9-DF56846E6F71}"/>
                </a:ext>
              </a:extLst>
            </p:cNvPr>
            <p:cNvCxnSpPr>
              <a:cxnSpLocks/>
            </p:cNvCxnSpPr>
            <p:nvPr/>
          </p:nvCxnSpPr>
          <p:spPr>
            <a:xfrm>
              <a:off x="6359427" y="2827613"/>
              <a:ext cx="381001" cy="611354"/>
            </a:xfrm>
            <a:prstGeom prst="line">
              <a:avLst/>
            </a:prstGeom>
            <a:ln w="571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1D04FC52-0C0D-97EB-3D4C-47FFCC1ACE30}"/>
                </a:ext>
              </a:extLst>
            </p:cNvPr>
            <p:cNvCxnSpPr>
              <a:cxnSpLocks/>
            </p:cNvCxnSpPr>
            <p:nvPr/>
          </p:nvCxnSpPr>
          <p:spPr>
            <a:xfrm flipV="1">
              <a:off x="7946376" y="1594320"/>
              <a:ext cx="1603513" cy="774534"/>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7476F937-9611-C5A1-3527-4D7951742640}"/>
                </a:ext>
              </a:extLst>
            </p:cNvPr>
            <p:cNvSpPr txBox="1"/>
            <p:nvPr/>
          </p:nvSpPr>
          <p:spPr>
            <a:xfrm>
              <a:off x="7539313" y="2827613"/>
              <a:ext cx="2355132" cy="369332"/>
            </a:xfrm>
            <a:prstGeom prst="rect">
              <a:avLst/>
            </a:prstGeom>
            <a:noFill/>
          </p:spPr>
          <p:txBody>
            <a:bodyPr wrap="none" rtlCol="0">
              <a:spAutoFit/>
            </a:bodyPr>
            <a:lstStyle/>
            <a:p>
              <a:r>
                <a:rPr lang="de-DE" b="1" dirty="0">
                  <a:latin typeface="Roboto" panose="02000000000000000000" pitchFamily="2" charset="0"/>
                  <a:ea typeface="Roboto" panose="02000000000000000000" pitchFamily="2" charset="0"/>
                </a:rPr>
                <a:t>Lebertransplantation</a:t>
              </a:r>
            </a:p>
          </p:txBody>
        </p:sp>
        <p:sp>
          <p:nvSpPr>
            <p:cNvPr id="15" name="Textfeld 14">
              <a:extLst>
                <a:ext uri="{FF2B5EF4-FFF2-40B4-BE49-F238E27FC236}">
                  <a16:creationId xmlns:a16="http://schemas.microsoft.com/office/drawing/2014/main" id="{B0E2CF40-C677-C5F8-AF7F-12DC48EA69D0}"/>
                </a:ext>
              </a:extLst>
            </p:cNvPr>
            <p:cNvSpPr txBox="1"/>
            <p:nvPr/>
          </p:nvSpPr>
          <p:spPr>
            <a:xfrm>
              <a:off x="4574382" y="5975386"/>
              <a:ext cx="3134191" cy="369331"/>
            </a:xfrm>
            <a:prstGeom prst="rect">
              <a:avLst/>
            </a:prstGeom>
            <a:noFill/>
          </p:spPr>
          <p:txBody>
            <a:bodyPr wrap="none" rtlCol="0">
              <a:spAutoFit/>
            </a:bodyPr>
            <a:lstStyle/>
            <a:p>
              <a:r>
                <a:rPr lang="de-DE" b="1" dirty="0">
                  <a:solidFill>
                    <a:schemeClr val="tx2"/>
                  </a:solidFill>
                  <a:latin typeface="Roboto" panose="02000000000000000000" pitchFamily="2" charset="0"/>
                  <a:ea typeface="Roboto" panose="02000000000000000000" pitchFamily="2" charset="0"/>
                </a:rPr>
                <a:t>Zeit nach operativen Eingriff</a:t>
              </a:r>
            </a:p>
          </p:txBody>
        </p:sp>
        <p:sp>
          <p:nvSpPr>
            <p:cNvPr id="17" name="Textfeld 16">
              <a:extLst>
                <a:ext uri="{FF2B5EF4-FFF2-40B4-BE49-F238E27FC236}">
                  <a16:creationId xmlns:a16="http://schemas.microsoft.com/office/drawing/2014/main" id="{A0F95A82-7A46-9166-E604-D9C4BE992A66}"/>
                </a:ext>
              </a:extLst>
            </p:cNvPr>
            <p:cNvSpPr txBox="1"/>
            <p:nvPr/>
          </p:nvSpPr>
          <p:spPr>
            <a:xfrm rot="16200000">
              <a:off x="580722" y="3295864"/>
              <a:ext cx="2315057" cy="369332"/>
            </a:xfrm>
            <a:prstGeom prst="rect">
              <a:avLst/>
            </a:prstGeom>
            <a:noFill/>
          </p:spPr>
          <p:txBody>
            <a:bodyPr wrap="none" rtlCol="0">
              <a:spAutoFit/>
            </a:bodyPr>
            <a:lstStyle/>
            <a:p>
              <a:r>
                <a:rPr lang="de-DE" b="1" dirty="0">
                  <a:solidFill>
                    <a:schemeClr val="tx2"/>
                  </a:solidFill>
                  <a:latin typeface="Roboto" panose="02000000000000000000" pitchFamily="2" charset="0"/>
                  <a:ea typeface="Roboto" panose="02000000000000000000" pitchFamily="2" charset="0"/>
                </a:rPr>
                <a:t>Gesundheitszustand</a:t>
              </a:r>
            </a:p>
          </p:txBody>
        </p:sp>
        <p:cxnSp>
          <p:nvCxnSpPr>
            <p:cNvPr id="18" name="Gerader Verbinder 17">
              <a:extLst>
                <a:ext uri="{FF2B5EF4-FFF2-40B4-BE49-F238E27FC236}">
                  <a16:creationId xmlns:a16="http://schemas.microsoft.com/office/drawing/2014/main" id="{2D7E1FC4-B054-4623-AFAC-229D437C117F}"/>
                </a:ext>
              </a:extLst>
            </p:cNvPr>
            <p:cNvCxnSpPr>
              <a:cxnSpLocks/>
            </p:cNvCxnSpPr>
            <p:nvPr/>
          </p:nvCxnSpPr>
          <p:spPr>
            <a:xfrm flipV="1">
              <a:off x="2261133" y="3133290"/>
              <a:ext cx="896178" cy="2289226"/>
            </a:xfrm>
            <a:prstGeom prst="line">
              <a:avLst/>
            </a:prstGeom>
            <a:ln w="57150">
              <a:prstDash val="sysDash"/>
              <a:tailEnd type="ova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ADB1F38-7F5C-3E50-B590-DD5E07279619}"/>
                </a:ext>
              </a:extLst>
            </p:cNvPr>
            <p:cNvCxnSpPr>
              <a:cxnSpLocks/>
            </p:cNvCxnSpPr>
            <p:nvPr/>
          </p:nvCxnSpPr>
          <p:spPr>
            <a:xfrm flipV="1">
              <a:off x="3125150" y="1649015"/>
              <a:ext cx="1288425" cy="1500271"/>
            </a:xfrm>
            <a:prstGeom prst="line">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EEED5CB2-F430-2DF4-C9D7-46CFBA29B13A}"/>
                </a:ext>
              </a:extLst>
            </p:cNvPr>
            <p:cNvSpPr txBox="1"/>
            <p:nvPr/>
          </p:nvSpPr>
          <p:spPr>
            <a:xfrm>
              <a:off x="4434178" y="1320911"/>
              <a:ext cx="1603513" cy="646331"/>
            </a:xfrm>
            <a:prstGeom prst="rect">
              <a:avLst/>
            </a:prstGeom>
            <a:noFill/>
          </p:spPr>
          <p:txBody>
            <a:bodyPr wrap="square" rtlCol="0">
              <a:spAutoFit/>
            </a:bodyPr>
            <a:lstStyle/>
            <a:p>
              <a:r>
                <a:rPr lang="de-DE" b="1" dirty="0">
                  <a:solidFill>
                    <a:schemeClr val="accent1"/>
                  </a:solidFill>
                  <a:latin typeface="Roboto" panose="02000000000000000000" pitchFamily="2" charset="0"/>
                  <a:ea typeface="Roboto" panose="02000000000000000000" pitchFamily="2" charset="0"/>
                </a:rPr>
                <a:t>Gallenblasen-entfernung</a:t>
              </a:r>
            </a:p>
          </p:txBody>
        </p:sp>
        <p:cxnSp>
          <p:nvCxnSpPr>
            <p:cNvPr id="21" name="Gerader Verbinder 20">
              <a:extLst>
                <a:ext uri="{FF2B5EF4-FFF2-40B4-BE49-F238E27FC236}">
                  <a16:creationId xmlns:a16="http://schemas.microsoft.com/office/drawing/2014/main" id="{73631DF9-8D55-A9DF-6308-7FDEF5CBA330}"/>
                </a:ext>
              </a:extLst>
            </p:cNvPr>
            <p:cNvCxnSpPr>
              <a:cxnSpLocks/>
            </p:cNvCxnSpPr>
            <p:nvPr/>
          </p:nvCxnSpPr>
          <p:spPr>
            <a:xfrm flipV="1">
              <a:off x="2413533" y="3088918"/>
              <a:ext cx="2807876" cy="2485998"/>
            </a:xfrm>
            <a:prstGeom prst="line">
              <a:avLst/>
            </a:prstGeom>
            <a:ln w="57150">
              <a:solidFill>
                <a:schemeClr val="tx1">
                  <a:alpha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8704AFB5-85D7-B4B1-68CF-2717B32A4A0C}"/>
                </a:ext>
              </a:extLst>
            </p:cNvPr>
            <p:cNvCxnSpPr>
              <a:cxnSpLocks/>
            </p:cNvCxnSpPr>
            <p:nvPr/>
          </p:nvCxnSpPr>
          <p:spPr>
            <a:xfrm flipV="1">
              <a:off x="5270833" y="1511147"/>
              <a:ext cx="3390801" cy="1550916"/>
            </a:xfrm>
            <a:prstGeom prst="line">
              <a:avLst/>
            </a:prstGeom>
            <a:ln w="57150">
              <a:solidFill>
                <a:schemeClr val="tx1">
                  <a:alpha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58D7E498-3A9A-CFED-0EF8-6C2433B56C2C}"/>
                </a:ext>
              </a:extLst>
            </p:cNvPr>
            <p:cNvSpPr txBox="1"/>
            <p:nvPr/>
          </p:nvSpPr>
          <p:spPr>
            <a:xfrm rot="20262606">
              <a:off x="5796913" y="2093139"/>
              <a:ext cx="1378904" cy="336685"/>
            </a:xfrm>
            <a:prstGeom prst="rect">
              <a:avLst/>
            </a:prstGeom>
            <a:noFill/>
            <a:ln>
              <a:noFill/>
            </a:ln>
          </p:spPr>
          <p:txBody>
            <a:bodyPr wrap="none" rtlCol="0">
              <a:spAutoFit/>
            </a:bodyPr>
            <a:lstStyle/>
            <a:p>
              <a:r>
                <a:rPr lang="de-DE" sz="1400" b="1" dirty="0">
                  <a:solidFill>
                    <a:schemeClr val="tx2"/>
                  </a:solidFill>
                  <a:latin typeface="Roboto" panose="02000000000000000000" pitchFamily="2" charset="0"/>
                  <a:ea typeface="Roboto" panose="02000000000000000000" pitchFamily="2" charset="0"/>
                </a:rPr>
                <a:t>Idealer Verlauf</a:t>
              </a:r>
            </a:p>
          </p:txBody>
        </p:sp>
      </p:grpSp>
      <p:sp>
        <p:nvSpPr>
          <p:cNvPr id="34" name="Ellipse 33">
            <a:extLst>
              <a:ext uri="{FF2B5EF4-FFF2-40B4-BE49-F238E27FC236}">
                <a16:creationId xmlns:a16="http://schemas.microsoft.com/office/drawing/2014/main" id="{27B1F429-E8C4-AC42-A632-2510625CC07D}"/>
              </a:ext>
            </a:extLst>
          </p:cNvPr>
          <p:cNvSpPr/>
          <p:nvPr/>
        </p:nvSpPr>
        <p:spPr>
          <a:xfrm>
            <a:off x="3239967" y="4250446"/>
            <a:ext cx="792000" cy="792000"/>
          </a:xfrm>
          <a:prstGeom prst="ellipse">
            <a:avLst/>
          </a:prstGeom>
          <a:solidFill>
            <a:schemeClr val="bg1">
              <a:alpha val="7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977B7F8C-E3D7-CDE3-85B6-06A3F810ABCE}"/>
              </a:ext>
            </a:extLst>
          </p:cNvPr>
          <p:cNvSpPr txBox="1"/>
          <p:nvPr/>
        </p:nvSpPr>
        <p:spPr>
          <a:xfrm>
            <a:off x="4097434" y="4500262"/>
            <a:ext cx="4812536" cy="369332"/>
          </a:xfrm>
          <a:prstGeom prst="rect">
            <a:avLst/>
          </a:prstGeom>
          <a:noFill/>
        </p:spPr>
        <p:txBody>
          <a:bodyPr wrap="none" rtlCol="0">
            <a:spAutoFit/>
          </a:bodyPr>
          <a:lstStyle/>
          <a:p>
            <a:r>
              <a:rPr lang="de-DE" b="1" dirty="0">
                <a:solidFill>
                  <a:srgbClr val="C00000"/>
                </a:solidFill>
                <a:latin typeface="Roboto" panose="02000000000000000000" pitchFamily="2" charset="0"/>
                <a:ea typeface="Roboto" panose="02000000000000000000" pitchFamily="2" charset="0"/>
              </a:rPr>
              <a:t>Beherrschung der Komplikationen (Fallzahl!)</a:t>
            </a:r>
          </a:p>
        </p:txBody>
      </p:sp>
      <p:sp>
        <p:nvSpPr>
          <p:cNvPr id="39" name="Textfeld 38">
            <a:extLst>
              <a:ext uri="{FF2B5EF4-FFF2-40B4-BE49-F238E27FC236}">
                <a16:creationId xmlns:a16="http://schemas.microsoft.com/office/drawing/2014/main" id="{1448D263-FE28-E73B-F34F-093EBE219A50}"/>
              </a:ext>
            </a:extLst>
          </p:cNvPr>
          <p:cNvSpPr txBox="1"/>
          <p:nvPr/>
        </p:nvSpPr>
        <p:spPr>
          <a:xfrm>
            <a:off x="5840798" y="5557781"/>
            <a:ext cx="2504212" cy="369332"/>
          </a:xfrm>
          <a:prstGeom prst="rect">
            <a:avLst/>
          </a:prstGeom>
          <a:noFill/>
        </p:spPr>
        <p:txBody>
          <a:bodyPr wrap="none" rtlCol="0">
            <a:spAutoFit/>
          </a:bodyPr>
          <a:lstStyle/>
          <a:p>
            <a:r>
              <a:rPr lang="de-DE" b="1" dirty="0">
                <a:solidFill>
                  <a:schemeClr val="tx2"/>
                </a:solidFill>
                <a:latin typeface="Roboto" panose="02000000000000000000" pitchFamily="2" charset="0"/>
                <a:ea typeface="Roboto" panose="02000000000000000000" pitchFamily="2" charset="0"/>
              </a:rPr>
              <a:t>Tod (</a:t>
            </a:r>
            <a:r>
              <a:rPr lang="de-DE" b="1" dirty="0" err="1">
                <a:solidFill>
                  <a:schemeClr val="tx2"/>
                </a:solidFill>
                <a:latin typeface="Roboto" panose="02000000000000000000" pitchFamily="2" charset="0"/>
                <a:ea typeface="Roboto" panose="02000000000000000000" pitchFamily="2" charset="0"/>
              </a:rPr>
              <a:t>failure</a:t>
            </a:r>
            <a:r>
              <a:rPr lang="de-DE" b="1" dirty="0">
                <a:solidFill>
                  <a:schemeClr val="tx2"/>
                </a:solidFill>
                <a:latin typeface="Roboto" panose="02000000000000000000" pitchFamily="2" charset="0"/>
                <a:ea typeface="Roboto" panose="02000000000000000000" pitchFamily="2" charset="0"/>
              </a:rPr>
              <a:t> </a:t>
            </a:r>
            <a:r>
              <a:rPr lang="de-DE" b="1" dirty="0" err="1">
                <a:solidFill>
                  <a:schemeClr val="tx2"/>
                </a:solidFill>
                <a:latin typeface="Roboto" panose="02000000000000000000" pitchFamily="2" charset="0"/>
                <a:ea typeface="Roboto" panose="02000000000000000000" pitchFamily="2" charset="0"/>
              </a:rPr>
              <a:t>to</a:t>
            </a:r>
            <a:r>
              <a:rPr lang="de-DE" b="1" dirty="0">
                <a:solidFill>
                  <a:schemeClr val="tx2"/>
                </a:solidFill>
                <a:latin typeface="Roboto" panose="02000000000000000000" pitchFamily="2" charset="0"/>
                <a:ea typeface="Roboto" panose="02000000000000000000" pitchFamily="2" charset="0"/>
              </a:rPr>
              <a:t> </a:t>
            </a:r>
            <a:r>
              <a:rPr lang="de-DE" b="1" dirty="0" err="1">
                <a:solidFill>
                  <a:schemeClr val="tx2"/>
                </a:solidFill>
                <a:latin typeface="Roboto" panose="02000000000000000000" pitchFamily="2" charset="0"/>
                <a:ea typeface="Roboto" panose="02000000000000000000" pitchFamily="2" charset="0"/>
              </a:rPr>
              <a:t>rescue</a:t>
            </a:r>
            <a:r>
              <a:rPr lang="de-DE" b="1" dirty="0">
                <a:solidFill>
                  <a:schemeClr val="tx2"/>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992975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109" y="457200"/>
            <a:ext cx="4958409" cy="954107"/>
          </a:xfrm>
          <a:prstGeom prst="rect">
            <a:avLst/>
          </a:prstGeom>
          <a:noFill/>
        </p:spPr>
        <p:txBody>
          <a:bodyPr wrap="none">
            <a:spAutoFit/>
          </a:bodyPr>
          <a:lstStyle/>
          <a:p>
            <a:endParaRPr sz="2800" dirty="0">
              <a:solidFill>
                <a:schemeClr val="tx2"/>
              </a:solidFill>
              <a:latin typeface="Roboto Medium" panose="02000000000000000000" pitchFamily="2" charset="0"/>
              <a:ea typeface="Roboto Medium" panose="02000000000000000000" pitchFamily="2" charset="0"/>
            </a:endParaRPr>
          </a:p>
          <a:p>
            <a:pPr>
              <a:defRPr sz="3600">
                <a:solidFill>
                  <a:srgbClr val="007E36"/>
                </a:solidFill>
                <a:latin typeface="Roboto Medium"/>
              </a:defRPr>
            </a:pPr>
            <a:r>
              <a:rPr lang="de-DE" sz="2800" dirty="0">
                <a:solidFill>
                  <a:schemeClr val="tx2"/>
                </a:solidFill>
                <a:latin typeface="Roboto Medium" panose="02000000000000000000" pitchFamily="2" charset="0"/>
                <a:ea typeface="Roboto Medium" panose="02000000000000000000" pitchFamily="2" charset="0"/>
              </a:rPr>
              <a:t>Nutzung von Spenderorganen</a:t>
            </a:r>
            <a:endParaRPr sz="2800" dirty="0">
              <a:solidFill>
                <a:schemeClr val="tx2"/>
              </a:solidFill>
              <a:latin typeface="Roboto Medium" panose="02000000000000000000" pitchFamily="2" charset="0"/>
              <a:ea typeface="Roboto Medium" panose="02000000000000000000" pitchFamily="2" charset="0"/>
            </a:endParaRPr>
          </a:p>
        </p:txBody>
      </p:sp>
      <p:graphicFrame>
        <p:nvGraphicFramePr>
          <p:cNvPr id="4" name="Objekt 3">
            <a:extLst>
              <a:ext uri="{FF2B5EF4-FFF2-40B4-BE49-F238E27FC236}">
                <a16:creationId xmlns:a16="http://schemas.microsoft.com/office/drawing/2014/main" id="{4B19A6BB-A122-E549-C9B2-B89E9B52273B}"/>
              </a:ext>
            </a:extLst>
          </p:cNvPr>
          <p:cNvGraphicFramePr>
            <a:graphicFrameLocks noChangeAspect="1"/>
          </p:cNvGraphicFramePr>
          <p:nvPr>
            <p:extLst>
              <p:ext uri="{D42A27DB-BD31-4B8C-83A1-F6EECF244321}">
                <p14:modId xmlns:p14="http://schemas.microsoft.com/office/powerpoint/2010/main" val="983615322"/>
              </p:ext>
            </p:extLst>
          </p:nvPr>
        </p:nvGraphicFramePr>
        <p:xfrm>
          <a:off x="733109" y="1753794"/>
          <a:ext cx="6726238" cy="4502150"/>
        </p:xfrm>
        <a:graphic>
          <a:graphicData uri="http://schemas.openxmlformats.org/presentationml/2006/ole">
            <mc:AlternateContent xmlns:mc="http://schemas.openxmlformats.org/markup-compatibility/2006">
              <mc:Choice xmlns:v="urn:schemas-microsoft-com:vml" Requires="v">
                <p:oleObj name="Prism 9" r:id="rId3" imgW="5031096" imgH="3366360" progId="Prism9.Document">
                  <p:embed/>
                </p:oleObj>
              </mc:Choice>
              <mc:Fallback>
                <p:oleObj name="Prism 9" r:id="rId3" imgW="5031096" imgH="3366360" progId="Prism9.Document">
                  <p:embed/>
                  <p:pic>
                    <p:nvPicPr>
                      <p:cNvPr id="3" name="Objekt 2">
                        <a:extLst>
                          <a:ext uri="{FF2B5EF4-FFF2-40B4-BE49-F238E27FC236}">
                            <a16:creationId xmlns:a16="http://schemas.microsoft.com/office/drawing/2014/main" id="{60CBAFAB-F683-36A5-4FF4-C2334DBBECD8}"/>
                          </a:ext>
                        </a:extLst>
                      </p:cNvPr>
                      <p:cNvPicPr/>
                      <p:nvPr/>
                    </p:nvPicPr>
                    <p:blipFill>
                      <a:blip r:embed="rId4"/>
                      <a:stretch>
                        <a:fillRect/>
                      </a:stretch>
                    </p:blipFill>
                    <p:spPr>
                      <a:xfrm>
                        <a:off x="733109" y="1753794"/>
                        <a:ext cx="6726238" cy="4502150"/>
                      </a:xfrm>
                      <a:prstGeom prst="rect">
                        <a:avLst/>
                      </a:prstGeom>
                    </p:spPr>
                  </p:pic>
                </p:oleObj>
              </mc:Fallback>
            </mc:AlternateContent>
          </a:graphicData>
        </a:graphic>
      </p:graphicFrame>
      <p:sp>
        <p:nvSpPr>
          <p:cNvPr id="5" name="Textfeld 4">
            <a:extLst>
              <a:ext uri="{FF2B5EF4-FFF2-40B4-BE49-F238E27FC236}">
                <a16:creationId xmlns:a16="http://schemas.microsoft.com/office/drawing/2014/main" id="{08A3C850-41AD-F813-7DF9-14F8DFBC22D2}"/>
              </a:ext>
            </a:extLst>
          </p:cNvPr>
          <p:cNvSpPr txBox="1"/>
          <p:nvPr/>
        </p:nvSpPr>
        <p:spPr>
          <a:xfrm>
            <a:off x="6005796" y="3286005"/>
            <a:ext cx="5453095"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600" dirty="0">
                <a:latin typeface="Roboto" panose="02000000000000000000" pitchFamily="2" charset="0"/>
                <a:ea typeface="Roboto" panose="02000000000000000000" pitchFamily="2" charset="0"/>
              </a:rPr>
              <a:t>Noch immer werden jedes Jahr rund 25 % der Spenderlebern in Deutschland nicht verwendet – oft, weil ihre Qualität zunächst zu schlecht erscheint. Doch mit neuen Verfahren gelingt es uns, solche Organe zu verbessern und zu prüfen, ob sie doch transplantiert werden können. Das bedeutet: Mehr Organe, mehr Leben – und mehr Hoffnung für die Warteliste.</a:t>
            </a:r>
          </a:p>
        </p:txBody>
      </p:sp>
    </p:spTree>
    <p:extLst>
      <p:ext uri="{BB962C8B-B14F-4D97-AF65-F5344CB8AC3E}">
        <p14:creationId xmlns:p14="http://schemas.microsoft.com/office/powerpoint/2010/main" val="2208913338"/>
      </p:ext>
    </p:extLst>
  </p:cSld>
  <p:clrMapOvr>
    <a:masterClrMapping/>
  </p:clrMapOvr>
</p:sld>
</file>

<file path=ppt/theme/theme1.xml><?xml version="1.0" encoding="utf-8"?>
<a:theme xmlns:a="http://schemas.openxmlformats.org/drawingml/2006/main" name="Präsentationstitel">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äsentationstitel Variante">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piteltrenner">
  <a:themeElements>
    <a:clrScheme name="LMU">
      <a:dk1>
        <a:srgbClr val="008740"/>
      </a:dk1>
      <a:lt1>
        <a:sysClr val="window" lastClr="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halt">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ücktitel">
  <a:themeElements>
    <a:clrScheme name="Benutzerdefiniert 1">
      <a:dk1>
        <a:srgbClr val="008740"/>
      </a:dk1>
      <a:lt1>
        <a:srgbClr val="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646</Words>
  <Application>Microsoft Office PowerPoint</Application>
  <PresentationFormat>Breitbild</PresentationFormat>
  <Paragraphs>111</Paragraphs>
  <Slides>15</Slides>
  <Notes>12</Notes>
  <HiddenSlides>0</HiddenSlides>
  <MMClips>0</MMClips>
  <ScaleCrop>false</ScaleCrop>
  <HeadingPairs>
    <vt:vector size="8" baseType="variant">
      <vt:variant>
        <vt:lpstr>Verwendete Schriftarten</vt:lpstr>
      </vt:variant>
      <vt:variant>
        <vt:i4>5</vt:i4>
      </vt:variant>
      <vt:variant>
        <vt:lpstr>Design</vt:lpstr>
      </vt:variant>
      <vt:variant>
        <vt:i4>5</vt:i4>
      </vt:variant>
      <vt:variant>
        <vt:lpstr>Eingebettete OLE-Server</vt:lpstr>
      </vt:variant>
      <vt:variant>
        <vt:i4>1</vt:i4>
      </vt:variant>
      <vt:variant>
        <vt:lpstr>Folientitel</vt:lpstr>
      </vt:variant>
      <vt:variant>
        <vt:i4>15</vt:i4>
      </vt:variant>
    </vt:vector>
  </HeadingPairs>
  <TitlesOfParts>
    <vt:vector size="26" baseType="lpstr">
      <vt:lpstr>Arial</vt:lpstr>
      <vt:lpstr>Calibri</vt:lpstr>
      <vt:lpstr>Roboto Medium</vt:lpstr>
      <vt:lpstr>Roboto</vt:lpstr>
      <vt:lpstr>Roboto Light</vt:lpstr>
      <vt:lpstr>Präsentationstitel</vt:lpstr>
      <vt:lpstr>Präsentationstitel Variante</vt:lpstr>
      <vt:lpstr>Kapiteltrenner</vt:lpstr>
      <vt:lpstr>Inhalt</vt:lpstr>
      <vt:lpstr>Rücktitel</vt:lpstr>
      <vt:lpstr>Prism 9</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Doeffinger</dc:creator>
  <cp:lastModifiedBy>Guba, Markus Prof. Dr.</cp:lastModifiedBy>
  <cp:revision>682</cp:revision>
  <cp:lastPrinted>2022-05-05T11:34:50Z</cp:lastPrinted>
  <dcterms:created xsi:type="dcterms:W3CDTF">2020-05-08T07:19:48Z</dcterms:created>
  <dcterms:modified xsi:type="dcterms:W3CDTF">2025-10-25T06:34:16Z</dcterms:modified>
</cp:coreProperties>
</file>